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handoutMasterIdLst>
    <p:handoutMasterId r:id="rId29"/>
  </p:handoutMasterIdLst>
  <p:sldIdLst>
    <p:sldId id="257" r:id="rId2"/>
    <p:sldId id="258" r:id="rId3"/>
    <p:sldId id="259" r:id="rId4"/>
    <p:sldId id="286" r:id="rId5"/>
    <p:sldId id="274" r:id="rId6"/>
    <p:sldId id="287" r:id="rId7"/>
    <p:sldId id="291" r:id="rId8"/>
    <p:sldId id="293" r:id="rId9"/>
    <p:sldId id="288" r:id="rId10"/>
    <p:sldId id="272" r:id="rId11"/>
    <p:sldId id="295" r:id="rId12"/>
    <p:sldId id="307" r:id="rId13"/>
    <p:sldId id="301" r:id="rId14"/>
    <p:sldId id="303" r:id="rId15"/>
    <p:sldId id="302" r:id="rId16"/>
    <p:sldId id="296" r:id="rId17"/>
    <p:sldId id="273" r:id="rId18"/>
    <p:sldId id="294" r:id="rId19"/>
    <p:sldId id="284" r:id="rId20"/>
    <p:sldId id="297" r:id="rId21"/>
    <p:sldId id="298" r:id="rId22"/>
    <p:sldId id="304" r:id="rId23"/>
    <p:sldId id="305" r:id="rId24"/>
    <p:sldId id="300" r:id="rId25"/>
    <p:sldId id="306" r:id="rId26"/>
    <p:sldId id="264" r:id="rId27"/>
  </p:sldIdLst>
  <p:sldSz cx="12984163" cy="8686800"/>
  <p:notesSz cx="7099300" cy="10234613"/>
  <p:defaultTextStyle>
    <a:defPPr>
      <a:defRPr lang="en-US"/>
    </a:defPPr>
    <a:lvl1pPr marL="0" algn="l" defTabSz="995324" rtl="0" eaLnBrk="1" latinLnBrk="0" hangingPunct="1">
      <a:defRPr sz="2000" kern="1200">
        <a:solidFill>
          <a:schemeClr val="tx1"/>
        </a:solidFill>
        <a:latin typeface="+mn-lt"/>
        <a:ea typeface="+mn-ea"/>
        <a:cs typeface="+mn-cs"/>
      </a:defRPr>
    </a:lvl1pPr>
    <a:lvl2pPr marL="497662" algn="l" defTabSz="995324" rtl="0" eaLnBrk="1" latinLnBrk="0" hangingPunct="1">
      <a:defRPr sz="2000" kern="1200">
        <a:solidFill>
          <a:schemeClr val="tx1"/>
        </a:solidFill>
        <a:latin typeface="+mn-lt"/>
        <a:ea typeface="+mn-ea"/>
        <a:cs typeface="+mn-cs"/>
      </a:defRPr>
    </a:lvl2pPr>
    <a:lvl3pPr marL="995324" algn="l" defTabSz="995324" rtl="0" eaLnBrk="1" latinLnBrk="0" hangingPunct="1">
      <a:defRPr sz="2000" kern="1200">
        <a:solidFill>
          <a:schemeClr val="tx1"/>
        </a:solidFill>
        <a:latin typeface="+mn-lt"/>
        <a:ea typeface="+mn-ea"/>
        <a:cs typeface="+mn-cs"/>
      </a:defRPr>
    </a:lvl3pPr>
    <a:lvl4pPr marL="1492987" algn="l" defTabSz="995324" rtl="0" eaLnBrk="1" latinLnBrk="0" hangingPunct="1">
      <a:defRPr sz="2000" kern="1200">
        <a:solidFill>
          <a:schemeClr val="tx1"/>
        </a:solidFill>
        <a:latin typeface="+mn-lt"/>
        <a:ea typeface="+mn-ea"/>
        <a:cs typeface="+mn-cs"/>
      </a:defRPr>
    </a:lvl4pPr>
    <a:lvl5pPr marL="1990649" algn="l" defTabSz="995324" rtl="0" eaLnBrk="1" latinLnBrk="0" hangingPunct="1">
      <a:defRPr sz="2000" kern="1200">
        <a:solidFill>
          <a:schemeClr val="tx1"/>
        </a:solidFill>
        <a:latin typeface="+mn-lt"/>
        <a:ea typeface="+mn-ea"/>
        <a:cs typeface="+mn-cs"/>
      </a:defRPr>
    </a:lvl5pPr>
    <a:lvl6pPr marL="2488311" algn="l" defTabSz="995324" rtl="0" eaLnBrk="1" latinLnBrk="0" hangingPunct="1">
      <a:defRPr sz="2000" kern="1200">
        <a:solidFill>
          <a:schemeClr val="tx1"/>
        </a:solidFill>
        <a:latin typeface="+mn-lt"/>
        <a:ea typeface="+mn-ea"/>
        <a:cs typeface="+mn-cs"/>
      </a:defRPr>
    </a:lvl6pPr>
    <a:lvl7pPr marL="2985973" algn="l" defTabSz="995324" rtl="0" eaLnBrk="1" latinLnBrk="0" hangingPunct="1">
      <a:defRPr sz="2000" kern="1200">
        <a:solidFill>
          <a:schemeClr val="tx1"/>
        </a:solidFill>
        <a:latin typeface="+mn-lt"/>
        <a:ea typeface="+mn-ea"/>
        <a:cs typeface="+mn-cs"/>
      </a:defRPr>
    </a:lvl7pPr>
    <a:lvl8pPr marL="3483635" algn="l" defTabSz="995324" rtl="0" eaLnBrk="1" latinLnBrk="0" hangingPunct="1">
      <a:defRPr sz="2000" kern="1200">
        <a:solidFill>
          <a:schemeClr val="tx1"/>
        </a:solidFill>
        <a:latin typeface="+mn-lt"/>
        <a:ea typeface="+mn-ea"/>
        <a:cs typeface="+mn-cs"/>
      </a:defRPr>
    </a:lvl8pPr>
    <a:lvl9pPr marL="3981298" algn="l" defTabSz="995324" rtl="0" eaLnBrk="1" latinLnBrk="0" hangingPunct="1">
      <a:defRPr sz="2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36">
          <p15:clr>
            <a:srgbClr val="A4A3A4"/>
          </p15:clr>
        </p15:guide>
        <p15:guide id="2" pos="409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68" autoAdjust="0"/>
    <p:restoredTop sz="94660"/>
  </p:normalViewPr>
  <p:slideViewPr>
    <p:cSldViewPr snapToGrid="0">
      <p:cViewPr varScale="1">
        <p:scale>
          <a:sx n="60" d="100"/>
          <a:sy n="60" d="100"/>
        </p:scale>
        <p:origin x="1024" y="40"/>
      </p:cViewPr>
      <p:guideLst>
        <p:guide orient="horz" pos="2736"/>
        <p:guide pos="4091"/>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sz="quarter" idx="1"/>
          </p:nvPr>
        </p:nvSpPr>
        <p:spPr>
          <a:xfrm>
            <a:off x="4021294" y="0"/>
            <a:ext cx="3076363" cy="513508"/>
          </a:xfrm>
          <a:prstGeom prst="rect">
            <a:avLst/>
          </a:prstGeom>
        </p:spPr>
        <p:txBody>
          <a:bodyPr vert="horz" lIns="96661" tIns="48331" rIns="96661" bIns="48331" rtlCol="0"/>
          <a:lstStyle>
            <a:lvl1pPr algn="r">
              <a:defRPr sz="1300"/>
            </a:lvl1pPr>
          </a:lstStyle>
          <a:p>
            <a:fld id="{D63D5444-F62C-42C3-A75A-D9DBA807730F}" type="datetimeFigureOut">
              <a:rPr lang="en-US" smtClean="0"/>
              <a:pPr/>
              <a:t>9/16/2021</a:t>
            </a:fld>
            <a:endParaRPr lang="en-US" dirty="0"/>
          </a:p>
        </p:txBody>
      </p:sp>
      <p:sp>
        <p:nvSpPr>
          <p:cNvPr id="4" name="Footer Placeholder 3"/>
          <p:cNvSpPr>
            <a:spLocks noGrp="1"/>
          </p:cNvSpPr>
          <p:nvPr>
            <p:ph type="ftr" sz="quarter" idx="2"/>
          </p:nvPr>
        </p:nvSpPr>
        <p:spPr>
          <a:xfrm>
            <a:off x="0" y="9721106"/>
            <a:ext cx="3076363" cy="513507"/>
          </a:xfrm>
          <a:prstGeom prst="rect">
            <a:avLst/>
          </a:prstGeom>
        </p:spPr>
        <p:txBody>
          <a:bodyPr vert="horz" lIns="96661" tIns="48331" rIns="96661" bIns="48331" rtlCol="0" anchor="b"/>
          <a:lstStyle>
            <a:lvl1pPr algn="l">
              <a:defRPr sz="1300"/>
            </a:lvl1pPr>
          </a:lstStyle>
          <a:p>
            <a:endParaRPr lang="en-US" dirty="0"/>
          </a:p>
        </p:txBody>
      </p:sp>
      <p:sp>
        <p:nvSpPr>
          <p:cNvPr id="5" name="Slide Number Placeholder 4"/>
          <p:cNvSpPr>
            <a:spLocks noGrp="1"/>
          </p:cNvSpPr>
          <p:nvPr>
            <p:ph type="sldNum" sz="quarter" idx="3"/>
          </p:nvPr>
        </p:nvSpPr>
        <p:spPr>
          <a:xfrm>
            <a:off x="4021294" y="9721106"/>
            <a:ext cx="3076363" cy="513507"/>
          </a:xfrm>
          <a:prstGeom prst="rect">
            <a:avLst/>
          </a:prstGeom>
        </p:spPr>
        <p:txBody>
          <a:bodyPr vert="horz" lIns="96661" tIns="48331" rIns="96661" bIns="48331" rtlCol="0" anchor="b"/>
          <a:lstStyle>
            <a:lvl1pPr algn="r">
              <a:defRPr sz="1300"/>
            </a:lvl1pPr>
          </a:lstStyle>
          <a:p>
            <a:fld id="{84A4F617-7A30-41D4-AB86-5D833C98E18B}" type="slidenum">
              <a:rPr lang="en-US" smtClean="0"/>
              <a:pPr/>
              <a:t>‹#›</a:t>
            </a:fld>
            <a:endParaRPr lang="en-US" dirty="0"/>
          </a:p>
        </p:txBody>
      </p:sp>
    </p:spTree>
    <p:extLst>
      <p:ext uri="{BB962C8B-B14F-4D97-AF65-F5344CB8AC3E}">
        <p14:creationId xmlns:p14="http://schemas.microsoft.com/office/powerpoint/2010/main" val="99462481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6661" tIns="48331" rIns="96661" bIns="48331" rtlCol="0"/>
          <a:lstStyle>
            <a:lvl1pPr algn="l">
              <a:defRPr sz="1300"/>
            </a:lvl1pPr>
          </a:lstStyle>
          <a:p>
            <a:endParaRPr lang="en-US" dirty="0"/>
          </a:p>
        </p:txBody>
      </p:sp>
      <p:sp>
        <p:nvSpPr>
          <p:cNvPr id="3" name="Date Placeholder 2"/>
          <p:cNvSpPr>
            <a:spLocks noGrp="1"/>
          </p:cNvSpPr>
          <p:nvPr>
            <p:ph type="dt" idx="1"/>
          </p:nvPr>
        </p:nvSpPr>
        <p:spPr>
          <a:xfrm>
            <a:off x="4021294" y="0"/>
            <a:ext cx="3076363" cy="513508"/>
          </a:xfrm>
          <a:prstGeom prst="rect">
            <a:avLst/>
          </a:prstGeom>
        </p:spPr>
        <p:txBody>
          <a:bodyPr vert="horz" lIns="96661" tIns="48331" rIns="96661" bIns="48331" rtlCol="0"/>
          <a:lstStyle>
            <a:lvl1pPr algn="r">
              <a:defRPr sz="1300"/>
            </a:lvl1pPr>
          </a:lstStyle>
          <a:p>
            <a:fld id="{12CAA1FA-7B6A-47D2-8D61-F225D71B51FF}" type="datetimeFigureOut">
              <a:rPr lang="en-US" smtClean="0"/>
              <a:pPr/>
              <a:t>9/16/2021</a:t>
            </a:fld>
            <a:endParaRPr lang="en-US" dirty="0"/>
          </a:p>
        </p:txBody>
      </p:sp>
      <p:sp>
        <p:nvSpPr>
          <p:cNvPr id="4" name="Slide Image Placeholder 3"/>
          <p:cNvSpPr>
            <a:spLocks noGrp="1" noRot="1" noChangeAspect="1"/>
          </p:cNvSpPr>
          <p:nvPr>
            <p:ph type="sldImg" idx="2"/>
          </p:nvPr>
        </p:nvSpPr>
        <p:spPr>
          <a:xfrm>
            <a:off x="968375" y="1279525"/>
            <a:ext cx="5162550" cy="3454400"/>
          </a:xfrm>
          <a:prstGeom prst="rect">
            <a:avLst/>
          </a:prstGeom>
          <a:noFill/>
          <a:ln w="12700">
            <a:solidFill>
              <a:prstClr val="black"/>
            </a:solidFill>
          </a:ln>
        </p:spPr>
        <p:txBody>
          <a:bodyPr vert="horz" lIns="96661" tIns="48331" rIns="96661" bIns="48331" rtlCol="0" anchor="ctr"/>
          <a:lstStyle/>
          <a:p>
            <a:endParaRPr lang="en-US" dirty="0"/>
          </a:p>
        </p:txBody>
      </p:sp>
      <p:sp>
        <p:nvSpPr>
          <p:cNvPr id="5" name="Notes Placeholder 4"/>
          <p:cNvSpPr>
            <a:spLocks noGrp="1"/>
          </p:cNvSpPr>
          <p:nvPr>
            <p:ph type="body" sz="quarter" idx="3"/>
          </p:nvPr>
        </p:nvSpPr>
        <p:spPr>
          <a:xfrm>
            <a:off x="709930" y="4925408"/>
            <a:ext cx="5679440" cy="4029879"/>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106"/>
            <a:ext cx="3076363" cy="513507"/>
          </a:xfrm>
          <a:prstGeom prst="rect">
            <a:avLst/>
          </a:prstGeom>
        </p:spPr>
        <p:txBody>
          <a:bodyPr vert="horz" lIns="96661" tIns="48331" rIns="96661" bIns="48331" rtlCol="0" anchor="b"/>
          <a:lstStyle>
            <a:lvl1pPr algn="l">
              <a:defRPr sz="1300"/>
            </a:lvl1pPr>
          </a:lstStyle>
          <a:p>
            <a:endParaRPr lang="en-US" dirty="0"/>
          </a:p>
        </p:txBody>
      </p:sp>
      <p:sp>
        <p:nvSpPr>
          <p:cNvPr id="7" name="Slide Number Placeholder 6"/>
          <p:cNvSpPr>
            <a:spLocks noGrp="1"/>
          </p:cNvSpPr>
          <p:nvPr>
            <p:ph type="sldNum" sz="quarter" idx="5"/>
          </p:nvPr>
        </p:nvSpPr>
        <p:spPr>
          <a:xfrm>
            <a:off x="4021294" y="9721106"/>
            <a:ext cx="3076363" cy="513507"/>
          </a:xfrm>
          <a:prstGeom prst="rect">
            <a:avLst/>
          </a:prstGeom>
        </p:spPr>
        <p:txBody>
          <a:bodyPr vert="horz" lIns="96661" tIns="48331" rIns="96661" bIns="48331" rtlCol="0" anchor="b"/>
          <a:lstStyle>
            <a:lvl1pPr algn="r">
              <a:defRPr sz="1300"/>
            </a:lvl1pPr>
          </a:lstStyle>
          <a:p>
            <a:fld id="{1B9A179D-2D27-49E2-B022-8EDDA2EFE682}" type="slidenum">
              <a:rPr lang="en-US" smtClean="0"/>
              <a:pPr/>
              <a:t>‹#›</a:t>
            </a:fld>
            <a:endParaRPr lang="en-US" dirty="0"/>
          </a:p>
        </p:txBody>
      </p:sp>
    </p:spTree>
    <p:extLst>
      <p:ext uri="{BB962C8B-B14F-4D97-AF65-F5344CB8AC3E}">
        <p14:creationId xmlns:p14="http://schemas.microsoft.com/office/powerpoint/2010/main" val="1174603481"/>
      </p:ext>
    </p:extLst>
  </p:cSld>
  <p:clrMap bg1="lt1" tx1="dk1" bg2="lt2" tx2="dk2" accent1="accent1" accent2="accent2" accent3="accent3" accent4="accent4" accent5="accent5" accent6="accent6" hlink="hlink" folHlink="folHlink"/>
  <p:hf sldNum="0" hdr="0" ftr="0" dt="0"/>
  <p:notesStyle>
    <a:lvl1pPr marL="0" algn="l" defTabSz="995324" rtl="0" eaLnBrk="1" latinLnBrk="0" hangingPunct="1">
      <a:defRPr sz="1300" kern="1200">
        <a:solidFill>
          <a:schemeClr val="tx1"/>
        </a:solidFill>
        <a:latin typeface="+mn-lt"/>
        <a:ea typeface="+mn-ea"/>
        <a:cs typeface="+mn-cs"/>
      </a:defRPr>
    </a:lvl1pPr>
    <a:lvl2pPr marL="497662" algn="l" defTabSz="995324" rtl="0" eaLnBrk="1" latinLnBrk="0" hangingPunct="1">
      <a:defRPr sz="1300" kern="1200">
        <a:solidFill>
          <a:schemeClr val="tx1"/>
        </a:solidFill>
        <a:latin typeface="+mn-lt"/>
        <a:ea typeface="+mn-ea"/>
        <a:cs typeface="+mn-cs"/>
      </a:defRPr>
    </a:lvl2pPr>
    <a:lvl3pPr marL="995324" algn="l" defTabSz="995324" rtl="0" eaLnBrk="1" latinLnBrk="0" hangingPunct="1">
      <a:defRPr sz="1300" kern="1200">
        <a:solidFill>
          <a:schemeClr val="tx1"/>
        </a:solidFill>
        <a:latin typeface="+mn-lt"/>
        <a:ea typeface="+mn-ea"/>
        <a:cs typeface="+mn-cs"/>
      </a:defRPr>
    </a:lvl3pPr>
    <a:lvl4pPr marL="1492987" algn="l" defTabSz="995324" rtl="0" eaLnBrk="1" latinLnBrk="0" hangingPunct="1">
      <a:defRPr sz="1300" kern="1200">
        <a:solidFill>
          <a:schemeClr val="tx1"/>
        </a:solidFill>
        <a:latin typeface="+mn-lt"/>
        <a:ea typeface="+mn-ea"/>
        <a:cs typeface="+mn-cs"/>
      </a:defRPr>
    </a:lvl4pPr>
    <a:lvl5pPr marL="1990649" algn="l" defTabSz="995324" rtl="0" eaLnBrk="1" latinLnBrk="0" hangingPunct="1">
      <a:defRPr sz="1300" kern="1200">
        <a:solidFill>
          <a:schemeClr val="tx1"/>
        </a:solidFill>
        <a:latin typeface="+mn-lt"/>
        <a:ea typeface="+mn-ea"/>
        <a:cs typeface="+mn-cs"/>
      </a:defRPr>
    </a:lvl5pPr>
    <a:lvl6pPr marL="2488311" algn="l" defTabSz="995324" rtl="0" eaLnBrk="1" latinLnBrk="0" hangingPunct="1">
      <a:defRPr sz="1300" kern="1200">
        <a:solidFill>
          <a:schemeClr val="tx1"/>
        </a:solidFill>
        <a:latin typeface="+mn-lt"/>
        <a:ea typeface="+mn-ea"/>
        <a:cs typeface="+mn-cs"/>
      </a:defRPr>
    </a:lvl6pPr>
    <a:lvl7pPr marL="2985973" algn="l" defTabSz="995324" rtl="0" eaLnBrk="1" latinLnBrk="0" hangingPunct="1">
      <a:defRPr sz="1300" kern="1200">
        <a:solidFill>
          <a:schemeClr val="tx1"/>
        </a:solidFill>
        <a:latin typeface="+mn-lt"/>
        <a:ea typeface="+mn-ea"/>
        <a:cs typeface="+mn-cs"/>
      </a:defRPr>
    </a:lvl7pPr>
    <a:lvl8pPr marL="3483635" algn="l" defTabSz="995324" rtl="0" eaLnBrk="1" latinLnBrk="0" hangingPunct="1">
      <a:defRPr sz="1300" kern="1200">
        <a:solidFill>
          <a:schemeClr val="tx1"/>
        </a:solidFill>
        <a:latin typeface="+mn-lt"/>
        <a:ea typeface="+mn-ea"/>
        <a:cs typeface="+mn-cs"/>
      </a:defRPr>
    </a:lvl8pPr>
    <a:lvl9pPr marL="3981298" algn="l" defTabSz="995324"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8375" y="1279525"/>
            <a:ext cx="5162550" cy="3454400"/>
          </a:xfrm>
        </p:spPr>
      </p:sp>
      <p:sp>
        <p:nvSpPr>
          <p:cNvPr id="3" name="Notes Placeholder 2"/>
          <p:cNvSpPr>
            <a:spLocks noGrp="1"/>
          </p:cNvSpPr>
          <p:nvPr>
            <p:ph type="body" idx="1"/>
          </p:nvPr>
        </p:nvSpPr>
        <p:spPr/>
        <p:txBody>
          <a:bodyPr/>
          <a:lstStyle/>
          <a:p>
            <a:r>
              <a:rPr lang="en-US" dirty="0"/>
              <a:t>To replace this picture, just select and delete it. Then use the Insert Picture icon to replace it with one of your own!</a:t>
            </a:r>
          </a:p>
        </p:txBody>
      </p:sp>
    </p:spTree>
    <p:extLst>
      <p:ext uri="{BB962C8B-B14F-4D97-AF65-F5344CB8AC3E}">
        <p14:creationId xmlns:p14="http://schemas.microsoft.com/office/powerpoint/2010/main" val="3801082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8375" y="1279525"/>
            <a:ext cx="5162550" cy="3454400"/>
          </a:xfrm>
        </p:spPr>
      </p:sp>
      <p:sp>
        <p:nvSpPr>
          <p:cNvPr id="3" name="Notes Placeholder 2"/>
          <p:cNvSpPr>
            <a:spLocks noGrp="1"/>
          </p:cNvSpPr>
          <p:nvPr>
            <p:ph type="body" idx="1"/>
          </p:nvPr>
        </p:nvSpPr>
        <p:spPr/>
        <p:txBody>
          <a:bodyPr>
            <a:normAutofit/>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Freeform 11"/>
          <p:cNvSpPr>
            <a:spLocks noChangeArrowheads="1"/>
          </p:cNvSpPr>
          <p:nvPr/>
        </p:nvSpPr>
        <p:spPr bwMode="white">
          <a:xfrm>
            <a:off x="8976689" y="0"/>
            <a:ext cx="4007474" cy="8686800"/>
          </a:xfrm>
          <a:custGeom>
            <a:avLst/>
            <a:gdLst>
              <a:gd name="connsiteX0" fmla="*/ 0 w 3762978"/>
              <a:gd name="connsiteY0" fmla="*/ 0 h 6858000"/>
              <a:gd name="connsiteX1" fmla="*/ 3762978 w 3762978"/>
              <a:gd name="connsiteY1" fmla="*/ 0 h 6858000"/>
              <a:gd name="connsiteX2" fmla="*/ 3762978 w 3762978"/>
              <a:gd name="connsiteY2" fmla="*/ 6858000 h 6858000"/>
              <a:gd name="connsiteX3" fmla="*/ 338667 w 3762978"/>
              <a:gd name="connsiteY3" fmla="*/ 6858000 h 6858000"/>
              <a:gd name="connsiteX4" fmla="*/ 1189567 w 3762978"/>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978" h="6858000">
                <a:moveTo>
                  <a:pt x="0" y="0"/>
                </a:moveTo>
                <a:lnTo>
                  <a:pt x="3762978" y="0"/>
                </a:lnTo>
                <a:lnTo>
                  <a:pt x="3762978" y="6858000"/>
                </a:lnTo>
                <a:lnTo>
                  <a:pt x="338667" y="6858000"/>
                </a:lnTo>
                <a:lnTo>
                  <a:pt x="1189567" y="4337050"/>
                </a:lnTo>
                <a:close/>
              </a:path>
            </a:pathLst>
          </a:custGeom>
          <a:solidFill>
            <a:schemeClr val="tx1"/>
          </a:solidFill>
          <a:ln>
            <a:noFill/>
          </a:ln>
        </p:spPr>
        <p:txBody>
          <a:bodyPr vert="horz" wrap="square" lIns="99532" tIns="49766" rIns="99532" bIns="49766" numCol="1" anchor="t" anchorCtr="0" compatLnSpc="1">
            <a:prstTxWarp prst="textNoShape">
              <a:avLst/>
            </a:prstTxWarp>
            <a:noAutofit/>
          </a:bodyPr>
          <a:lstStyle/>
          <a:p>
            <a:endParaRPr lang="en-US" sz="2000" dirty="0"/>
          </a:p>
        </p:txBody>
      </p:sp>
      <p:sp>
        <p:nvSpPr>
          <p:cNvPr id="7" name="Freeform 6"/>
          <p:cNvSpPr>
            <a:spLocks/>
          </p:cNvSpPr>
          <p:nvPr/>
        </p:nvSpPr>
        <p:spPr bwMode="auto">
          <a:xfrm>
            <a:off x="8674625" y="0"/>
            <a:ext cx="1780817" cy="86868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p:spPr>
        <p:txBody>
          <a:bodyPr vert="horz" wrap="square" lIns="99532" tIns="49766" rIns="99532" bIns="49766" numCol="1" anchor="t" anchorCtr="0" compatLnSpc="1">
            <a:prstTxWarp prst="textNoShape">
              <a:avLst/>
            </a:prstTxWarp>
          </a:bodyPr>
          <a:lstStyle/>
          <a:p>
            <a:pPr lvl="0"/>
            <a:endParaRPr lang="en-US" sz="2000" dirty="0"/>
          </a:p>
        </p:txBody>
      </p:sp>
      <p:sp>
        <p:nvSpPr>
          <p:cNvPr id="8" name="Freeform 7"/>
          <p:cNvSpPr>
            <a:spLocks/>
          </p:cNvSpPr>
          <p:nvPr/>
        </p:nvSpPr>
        <p:spPr bwMode="auto">
          <a:xfrm>
            <a:off x="8467239" y="0"/>
            <a:ext cx="1627527" cy="86868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9532" tIns="49766" rIns="99532" bIns="49766" numCol="1" anchor="t" anchorCtr="0" compatLnSpc="1">
            <a:prstTxWarp prst="textNoShape">
              <a:avLst/>
            </a:prstTxWarp>
          </a:bodyPr>
          <a:lstStyle/>
          <a:p>
            <a:pPr lvl="0"/>
            <a:endParaRPr lang="en-US" sz="2000" dirty="0"/>
          </a:p>
        </p:txBody>
      </p:sp>
      <p:sp>
        <p:nvSpPr>
          <p:cNvPr id="2" name="Title 1"/>
          <p:cNvSpPr>
            <a:spLocks noGrp="1"/>
          </p:cNvSpPr>
          <p:nvPr>
            <p:ph type="ctrTitle"/>
          </p:nvPr>
        </p:nvSpPr>
        <p:spPr>
          <a:xfrm>
            <a:off x="1379567" y="2373208"/>
            <a:ext cx="6816687" cy="3243072"/>
          </a:xfrm>
        </p:spPr>
        <p:txBody>
          <a:bodyPr anchor="b">
            <a:normAutofit/>
          </a:bodyPr>
          <a:lstStyle>
            <a:lvl1pPr algn="l">
              <a:defRPr sz="44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379567" y="5791202"/>
            <a:ext cx="6816687" cy="2026920"/>
          </a:xfrm>
        </p:spPr>
        <p:txBody>
          <a:bodyPr/>
          <a:lstStyle>
            <a:lvl1pPr marL="0" indent="0" algn="l">
              <a:spcBef>
                <a:spcPts val="1306"/>
              </a:spcBef>
              <a:buNone/>
              <a:defRPr sz="2600"/>
            </a:lvl1pPr>
            <a:lvl2pPr marL="497662" indent="0" algn="ctr">
              <a:buNone/>
              <a:defRPr sz="2200"/>
            </a:lvl2pPr>
            <a:lvl3pPr marL="995324" indent="0" algn="ctr">
              <a:buNone/>
              <a:defRPr sz="2000"/>
            </a:lvl3pPr>
            <a:lvl4pPr marL="1492987" indent="0" algn="ctr">
              <a:buNone/>
              <a:defRPr sz="1700"/>
            </a:lvl4pPr>
            <a:lvl5pPr marL="1990649" indent="0" algn="ctr">
              <a:buNone/>
              <a:defRPr sz="1700"/>
            </a:lvl5pPr>
            <a:lvl6pPr marL="2488311" indent="0" algn="ctr">
              <a:buNone/>
              <a:defRPr sz="1700"/>
            </a:lvl6pPr>
            <a:lvl7pPr marL="2985973" indent="0" algn="ctr">
              <a:buNone/>
              <a:defRPr sz="1700"/>
            </a:lvl7pPr>
            <a:lvl8pPr marL="3483635" indent="0" algn="ctr">
              <a:buNone/>
              <a:defRPr sz="1700"/>
            </a:lvl8pPr>
            <a:lvl9pPr marL="3981298" indent="0" algn="ctr">
              <a:buNone/>
              <a:defRPr sz="1700"/>
            </a:lvl9pPr>
          </a:lstStyle>
          <a:p>
            <a:r>
              <a:rPr lang="en-US"/>
              <a:t>Click to edit Master subtitle style</a:t>
            </a:r>
          </a:p>
        </p:txBody>
      </p:sp>
    </p:spTree>
    <p:extLst>
      <p:ext uri="{BB962C8B-B14F-4D97-AF65-F5344CB8AC3E}">
        <p14:creationId xmlns:p14="http://schemas.microsoft.com/office/powerpoint/2010/main" val="51258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79570" y="323174"/>
            <a:ext cx="10225028" cy="1313343"/>
          </a:xfrm>
        </p:spPr>
        <p:txBody>
          <a:bodyPr anchor="b"/>
          <a:lstStyle>
            <a:lvl1pPr>
              <a:defRPr sz="3500"/>
            </a:lvl1pPr>
          </a:lstStyle>
          <a:p>
            <a:r>
              <a:rPr lang="en-US"/>
              <a:t>Click to edit Master title style</a:t>
            </a:r>
          </a:p>
        </p:txBody>
      </p:sp>
      <p:sp>
        <p:nvSpPr>
          <p:cNvPr id="3" name="Picture Placeholder 2"/>
          <p:cNvSpPr>
            <a:spLocks noGrp="1"/>
          </p:cNvSpPr>
          <p:nvPr>
            <p:ph type="pic" idx="1"/>
          </p:nvPr>
        </p:nvSpPr>
        <p:spPr>
          <a:xfrm>
            <a:off x="5031364" y="2316483"/>
            <a:ext cx="6573234" cy="5501640"/>
          </a:xfrm>
        </p:spPr>
        <p:txBody>
          <a:bodyPr tIns="298597">
            <a:normAutofit/>
          </a:bodyPr>
          <a:lstStyle>
            <a:lvl1pPr marL="0" indent="0" algn="ctr">
              <a:buNone/>
              <a:defRPr sz="2600"/>
            </a:lvl1pPr>
            <a:lvl2pPr marL="497662" indent="0">
              <a:buNone/>
              <a:defRPr sz="3000"/>
            </a:lvl2pPr>
            <a:lvl3pPr marL="995324" indent="0">
              <a:buNone/>
              <a:defRPr sz="2600"/>
            </a:lvl3pPr>
            <a:lvl4pPr marL="1492987" indent="0">
              <a:buNone/>
              <a:defRPr sz="2200"/>
            </a:lvl4pPr>
            <a:lvl5pPr marL="1990649" indent="0">
              <a:buNone/>
              <a:defRPr sz="2200"/>
            </a:lvl5pPr>
            <a:lvl6pPr marL="2488311" indent="0">
              <a:buNone/>
              <a:defRPr sz="2200"/>
            </a:lvl6pPr>
            <a:lvl7pPr marL="2985973" indent="0">
              <a:buNone/>
              <a:defRPr sz="2200"/>
            </a:lvl7pPr>
            <a:lvl8pPr marL="3483635" indent="0">
              <a:buNone/>
              <a:defRPr sz="2200"/>
            </a:lvl8pPr>
            <a:lvl9pPr marL="3981298" indent="0">
              <a:buNone/>
              <a:defRPr sz="2200"/>
            </a:lvl9pPr>
          </a:lstStyle>
          <a:p>
            <a:endParaRPr lang="en-US" dirty="0"/>
          </a:p>
        </p:txBody>
      </p:sp>
      <p:sp>
        <p:nvSpPr>
          <p:cNvPr id="4" name="Text Placeholder 3"/>
          <p:cNvSpPr>
            <a:spLocks noGrp="1"/>
          </p:cNvSpPr>
          <p:nvPr>
            <p:ph type="body" sz="half" idx="2"/>
          </p:nvPr>
        </p:nvSpPr>
        <p:spPr>
          <a:xfrm>
            <a:off x="1379569" y="2316482"/>
            <a:ext cx="3213580" cy="5501640"/>
          </a:xfrm>
        </p:spPr>
        <p:txBody>
          <a:bodyPr anchor="ctr">
            <a:normAutofit/>
          </a:bodyPr>
          <a:lstStyle>
            <a:lvl1pPr marL="0" indent="0">
              <a:spcBef>
                <a:spcPts val="1306"/>
              </a:spcBef>
              <a:buNone/>
              <a:defRPr sz="2200"/>
            </a:lvl1pPr>
            <a:lvl2pPr marL="497662" indent="0">
              <a:buNone/>
              <a:defRPr sz="1500"/>
            </a:lvl2pPr>
            <a:lvl3pPr marL="995324" indent="0">
              <a:buNone/>
              <a:defRPr sz="1300"/>
            </a:lvl3pPr>
            <a:lvl4pPr marL="1492987" indent="0">
              <a:buNone/>
              <a:defRPr sz="1100"/>
            </a:lvl4pPr>
            <a:lvl5pPr marL="1990649" indent="0">
              <a:buNone/>
              <a:defRPr sz="1100"/>
            </a:lvl5pPr>
            <a:lvl6pPr marL="2488311" indent="0">
              <a:buNone/>
              <a:defRPr sz="1100"/>
            </a:lvl6pPr>
            <a:lvl7pPr marL="2985973" indent="0">
              <a:buNone/>
              <a:defRPr sz="1100"/>
            </a:lvl7pPr>
            <a:lvl8pPr marL="3483635" indent="0">
              <a:buNone/>
              <a:defRPr sz="1100"/>
            </a:lvl8pPr>
            <a:lvl9pPr marL="3981298" indent="0">
              <a:buNone/>
              <a:defRPr sz="11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A79A3335-6331-4872-A8B7-ECD55539F4D0}" type="datetimeFigureOut">
              <a:rPr lang="en-US" smtClean="0"/>
              <a:pPr/>
              <a:t>9/16/2021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F8E3F6-DE14-48B2-B2BC-6FABA9630FB8}" type="slidenum">
              <a:rPr lang="en-US" smtClean="0"/>
              <a:pPr/>
              <a:t>‹#›</a:t>
            </a:fld>
            <a:endParaRPr lang="en-US" dirty="0"/>
          </a:p>
        </p:txBody>
      </p:sp>
    </p:spTree>
    <p:extLst>
      <p:ext uri="{BB962C8B-B14F-4D97-AF65-F5344CB8AC3E}">
        <p14:creationId xmlns:p14="http://schemas.microsoft.com/office/powerpoint/2010/main" val="10675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Two Pictures with Captions">
    <p:spTree>
      <p:nvGrpSpPr>
        <p:cNvPr id="1" name=""/>
        <p:cNvGrpSpPr/>
        <p:nvPr/>
      </p:nvGrpSpPr>
      <p:grpSpPr>
        <a:xfrm>
          <a:off x="0" y="0"/>
          <a:ext cx="0" cy="0"/>
          <a:chOff x="0" y="0"/>
          <a:chExt cx="0" cy="0"/>
        </a:xfrm>
      </p:grpSpPr>
      <p:sp>
        <p:nvSpPr>
          <p:cNvPr id="9" name="Rectangle 8"/>
          <p:cNvSpPr/>
          <p:nvPr/>
        </p:nvSpPr>
        <p:spPr>
          <a:xfrm>
            <a:off x="1379569" y="6659882"/>
            <a:ext cx="4869061" cy="1158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9532" tIns="49766" rIns="99532" bIns="49766" rtlCol="0" anchor="ctr"/>
          <a:lstStyle/>
          <a:p>
            <a:pPr algn="ctr"/>
            <a:endParaRPr lang="en-US" dirty="0"/>
          </a:p>
        </p:txBody>
      </p:sp>
      <p:sp>
        <p:nvSpPr>
          <p:cNvPr id="2" name="Title 1"/>
          <p:cNvSpPr>
            <a:spLocks noGrp="1"/>
          </p:cNvSpPr>
          <p:nvPr>
            <p:ph type="title"/>
          </p:nvPr>
        </p:nvSpPr>
        <p:spPr>
          <a:xfrm>
            <a:off x="1379570" y="323174"/>
            <a:ext cx="10225028" cy="1313343"/>
          </a:xfrm>
        </p:spPr>
        <p:txBody>
          <a:bodyPr anchor="b"/>
          <a:lstStyle>
            <a:lvl1pPr>
              <a:defRPr sz="3500"/>
            </a:lvl1pPr>
          </a:lstStyle>
          <a:p>
            <a:r>
              <a:rPr lang="en-US"/>
              <a:t>Click to edit Master title style</a:t>
            </a:r>
          </a:p>
        </p:txBody>
      </p:sp>
      <p:sp>
        <p:nvSpPr>
          <p:cNvPr id="4" name="Text Placeholder 3"/>
          <p:cNvSpPr>
            <a:spLocks noGrp="1"/>
          </p:cNvSpPr>
          <p:nvPr>
            <p:ph type="body" sz="half" idx="2"/>
          </p:nvPr>
        </p:nvSpPr>
        <p:spPr>
          <a:xfrm>
            <a:off x="1460373" y="6755258"/>
            <a:ext cx="4707453" cy="1062862"/>
          </a:xfrm>
        </p:spPr>
        <p:txBody>
          <a:bodyPr anchor="t">
            <a:normAutofit/>
          </a:bodyPr>
          <a:lstStyle>
            <a:lvl1pPr marL="0" indent="0">
              <a:spcBef>
                <a:spcPts val="0"/>
              </a:spcBef>
              <a:buNone/>
              <a:defRPr sz="2000">
                <a:solidFill>
                  <a:schemeClr val="bg1"/>
                </a:solidFill>
              </a:defRPr>
            </a:lvl1pPr>
            <a:lvl2pPr marL="497662" indent="0">
              <a:buNone/>
              <a:defRPr sz="1500"/>
            </a:lvl2pPr>
            <a:lvl3pPr marL="995324" indent="0">
              <a:buNone/>
              <a:defRPr sz="1300"/>
            </a:lvl3pPr>
            <a:lvl4pPr marL="1492987" indent="0">
              <a:buNone/>
              <a:defRPr sz="1100"/>
            </a:lvl4pPr>
            <a:lvl5pPr marL="1990649" indent="0">
              <a:buNone/>
              <a:defRPr sz="1100"/>
            </a:lvl5pPr>
            <a:lvl6pPr marL="2488311" indent="0">
              <a:buNone/>
              <a:defRPr sz="1100"/>
            </a:lvl6pPr>
            <a:lvl7pPr marL="2985973" indent="0">
              <a:buNone/>
              <a:defRPr sz="1100"/>
            </a:lvl7pPr>
            <a:lvl8pPr marL="3483635" indent="0">
              <a:buNone/>
              <a:defRPr sz="1100"/>
            </a:lvl8pPr>
            <a:lvl9pPr marL="3981298" indent="0">
              <a:buNone/>
              <a:defRPr sz="11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A79A3335-6331-4872-A8B7-ECD55539F4D0}" type="datetimeFigureOut">
              <a:rPr lang="en-US" smtClean="0"/>
              <a:pPr/>
              <a:t>9/16/2021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F8E3F6-DE14-48B2-B2BC-6FABA9630FB8}" type="slidenum">
              <a:rPr lang="en-US" smtClean="0"/>
              <a:pPr/>
              <a:t>‹#›</a:t>
            </a:fld>
            <a:endParaRPr lang="en-US" dirty="0"/>
          </a:p>
        </p:txBody>
      </p:sp>
      <p:sp>
        <p:nvSpPr>
          <p:cNvPr id="10" name="Rectangle 9"/>
          <p:cNvSpPr/>
          <p:nvPr/>
        </p:nvSpPr>
        <p:spPr>
          <a:xfrm>
            <a:off x="6735534" y="6659882"/>
            <a:ext cx="4869061" cy="11582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9532" tIns="49766" rIns="99532" bIns="49766" rtlCol="0" anchor="ctr"/>
          <a:lstStyle/>
          <a:p>
            <a:pPr algn="ctr"/>
            <a:endParaRPr lang="en-US" dirty="0"/>
          </a:p>
        </p:txBody>
      </p:sp>
      <p:sp>
        <p:nvSpPr>
          <p:cNvPr id="11" name="Rectangle 10"/>
          <p:cNvSpPr/>
          <p:nvPr/>
        </p:nvSpPr>
        <p:spPr>
          <a:xfrm>
            <a:off x="1379569" y="6659883"/>
            <a:ext cx="4869061" cy="694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9532" tIns="49766" rIns="99532" bIns="49766" rtlCol="0" anchor="ctr"/>
          <a:lstStyle/>
          <a:p>
            <a:pPr algn="ctr"/>
            <a:endParaRPr lang="en-US" sz="2000" dirty="0"/>
          </a:p>
        </p:txBody>
      </p:sp>
      <p:sp>
        <p:nvSpPr>
          <p:cNvPr id="12" name="Rectangle 11"/>
          <p:cNvSpPr/>
          <p:nvPr/>
        </p:nvSpPr>
        <p:spPr>
          <a:xfrm>
            <a:off x="6735534" y="6659883"/>
            <a:ext cx="4869061" cy="694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9532" tIns="49766" rIns="99532" bIns="49766" rtlCol="0" anchor="ctr"/>
          <a:lstStyle/>
          <a:p>
            <a:pPr algn="ctr"/>
            <a:endParaRPr lang="en-US" sz="2000" dirty="0"/>
          </a:p>
        </p:txBody>
      </p:sp>
      <p:sp>
        <p:nvSpPr>
          <p:cNvPr id="13" name="Text Placeholder 3"/>
          <p:cNvSpPr>
            <a:spLocks noGrp="1"/>
          </p:cNvSpPr>
          <p:nvPr>
            <p:ph type="body" sz="half" idx="14"/>
          </p:nvPr>
        </p:nvSpPr>
        <p:spPr>
          <a:xfrm>
            <a:off x="6829632" y="6755258"/>
            <a:ext cx="4707453" cy="1062862"/>
          </a:xfrm>
        </p:spPr>
        <p:txBody>
          <a:bodyPr anchor="t">
            <a:normAutofit/>
          </a:bodyPr>
          <a:lstStyle>
            <a:lvl1pPr marL="0" indent="0">
              <a:spcBef>
                <a:spcPts val="0"/>
              </a:spcBef>
              <a:buNone/>
              <a:defRPr sz="2000">
                <a:solidFill>
                  <a:schemeClr val="bg1"/>
                </a:solidFill>
              </a:defRPr>
            </a:lvl1pPr>
            <a:lvl2pPr marL="497662" indent="0">
              <a:buNone/>
              <a:defRPr sz="1500"/>
            </a:lvl2pPr>
            <a:lvl3pPr marL="995324" indent="0">
              <a:buNone/>
              <a:defRPr sz="1300"/>
            </a:lvl3pPr>
            <a:lvl4pPr marL="1492987" indent="0">
              <a:buNone/>
              <a:defRPr sz="1100"/>
            </a:lvl4pPr>
            <a:lvl5pPr marL="1990649" indent="0">
              <a:buNone/>
              <a:defRPr sz="1100"/>
            </a:lvl5pPr>
            <a:lvl6pPr marL="2488311" indent="0">
              <a:buNone/>
              <a:defRPr sz="1100"/>
            </a:lvl6pPr>
            <a:lvl7pPr marL="2985973" indent="0">
              <a:buNone/>
              <a:defRPr sz="1100"/>
            </a:lvl7pPr>
            <a:lvl8pPr marL="3483635" indent="0">
              <a:buNone/>
              <a:defRPr sz="1100"/>
            </a:lvl8pPr>
            <a:lvl9pPr marL="3981298" indent="0">
              <a:buNone/>
              <a:defRPr sz="1100"/>
            </a:lvl9pPr>
          </a:lstStyle>
          <a:p>
            <a:pPr lvl="0"/>
            <a:r>
              <a:rPr lang="en-US" dirty="0"/>
              <a:t>Click to edit Master text styles</a:t>
            </a:r>
          </a:p>
        </p:txBody>
      </p:sp>
      <p:sp>
        <p:nvSpPr>
          <p:cNvPr id="3" name="Picture Placeholder 2"/>
          <p:cNvSpPr>
            <a:spLocks noGrp="1"/>
          </p:cNvSpPr>
          <p:nvPr>
            <p:ph type="pic" idx="1"/>
          </p:nvPr>
        </p:nvSpPr>
        <p:spPr>
          <a:xfrm>
            <a:off x="1379569" y="2316486"/>
            <a:ext cx="4869061" cy="4343399"/>
          </a:xfrm>
        </p:spPr>
        <p:txBody>
          <a:bodyPr tIns="298597">
            <a:normAutofit/>
          </a:bodyPr>
          <a:lstStyle>
            <a:lvl1pPr marL="0" indent="0" algn="ctr">
              <a:buNone/>
              <a:defRPr sz="2600"/>
            </a:lvl1pPr>
            <a:lvl2pPr marL="497662" indent="0">
              <a:buNone/>
              <a:defRPr sz="3000"/>
            </a:lvl2pPr>
            <a:lvl3pPr marL="995324" indent="0">
              <a:buNone/>
              <a:defRPr sz="2600"/>
            </a:lvl3pPr>
            <a:lvl4pPr marL="1492987" indent="0">
              <a:buNone/>
              <a:defRPr sz="2200"/>
            </a:lvl4pPr>
            <a:lvl5pPr marL="1990649" indent="0">
              <a:buNone/>
              <a:defRPr sz="2200"/>
            </a:lvl5pPr>
            <a:lvl6pPr marL="2488311" indent="0">
              <a:buNone/>
              <a:defRPr sz="2200"/>
            </a:lvl6pPr>
            <a:lvl7pPr marL="2985973" indent="0">
              <a:buNone/>
              <a:defRPr sz="2200"/>
            </a:lvl7pPr>
            <a:lvl8pPr marL="3483635" indent="0">
              <a:buNone/>
              <a:defRPr sz="2200"/>
            </a:lvl8pPr>
            <a:lvl9pPr marL="3981298" indent="0">
              <a:buNone/>
              <a:defRPr sz="2200"/>
            </a:lvl9pPr>
          </a:lstStyle>
          <a:p>
            <a:endParaRPr lang="en-US" dirty="0"/>
          </a:p>
        </p:txBody>
      </p:sp>
      <p:sp>
        <p:nvSpPr>
          <p:cNvPr id="8" name="Picture Placeholder 2"/>
          <p:cNvSpPr>
            <a:spLocks noGrp="1"/>
          </p:cNvSpPr>
          <p:nvPr>
            <p:ph type="pic" idx="13"/>
          </p:nvPr>
        </p:nvSpPr>
        <p:spPr>
          <a:xfrm>
            <a:off x="6735536" y="2316486"/>
            <a:ext cx="4869061" cy="4343399"/>
          </a:xfrm>
        </p:spPr>
        <p:txBody>
          <a:bodyPr tIns="298597">
            <a:normAutofit/>
          </a:bodyPr>
          <a:lstStyle>
            <a:lvl1pPr marL="0" indent="0" algn="ctr">
              <a:buNone/>
              <a:defRPr sz="2600"/>
            </a:lvl1pPr>
            <a:lvl2pPr marL="497662" indent="0">
              <a:buNone/>
              <a:defRPr sz="3000"/>
            </a:lvl2pPr>
            <a:lvl3pPr marL="995324" indent="0">
              <a:buNone/>
              <a:defRPr sz="2600"/>
            </a:lvl3pPr>
            <a:lvl4pPr marL="1492987" indent="0">
              <a:buNone/>
              <a:defRPr sz="2200"/>
            </a:lvl4pPr>
            <a:lvl5pPr marL="1990649" indent="0">
              <a:buNone/>
              <a:defRPr sz="2200"/>
            </a:lvl5pPr>
            <a:lvl6pPr marL="2488311" indent="0">
              <a:buNone/>
              <a:defRPr sz="2200"/>
            </a:lvl6pPr>
            <a:lvl7pPr marL="2985973" indent="0">
              <a:buNone/>
              <a:defRPr sz="2200"/>
            </a:lvl7pPr>
            <a:lvl8pPr marL="3483635" indent="0">
              <a:buNone/>
              <a:defRPr sz="2200"/>
            </a:lvl8pPr>
            <a:lvl9pPr marL="3981298" indent="0">
              <a:buNone/>
              <a:defRPr sz="2200"/>
            </a:lvl9pPr>
          </a:lstStyle>
          <a:p>
            <a:endParaRPr lang="en-US" dirty="0"/>
          </a:p>
        </p:txBody>
      </p:sp>
    </p:spTree>
    <p:extLst>
      <p:ext uri="{BB962C8B-B14F-4D97-AF65-F5344CB8AC3E}">
        <p14:creationId xmlns:p14="http://schemas.microsoft.com/office/powerpoint/2010/main" val="394401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9A3335-6331-4872-A8B7-ECD55539F4D0}" type="datetimeFigureOut">
              <a:rPr lang="en-US" smtClean="0"/>
              <a:pPr/>
              <a:t>9/16/2021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F8E3F6-DE14-48B2-B2BC-6FABA9630FB8}" type="slidenum">
              <a:rPr lang="en-US" smtClean="0"/>
              <a:pPr/>
              <a:t>‹#›</a:t>
            </a:fld>
            <a:endParaRPr lang="en-US" dirty="0"/>
          </a:p>
        </p:txBody>
      </p:sp>
    </p:spTree>
    <p:extLst>
      <p:ext uri="{BB962C8B-B14F-4D97-AF65-F5344CB8AC3E}">
        <p14:creationId xmlns:p14="http://schemas.microsoft.com/office/powerpoint/2010/main" val="109294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white">
          <a:xfrm rot="5400000">
            <a:off x="7362635" y="3065276"/>
            <a:ext cx="8686800" cy="25562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9532" tIns="49766" rIns="99532" bIns="49766" rtlCol="0" anchor="ctr"/>
          <a:lstStyle/>
          <a:p>
            <a:pPr algn="ctr"/>
            <a:endParaRPr lang="en-US" dirty="0"/>
          </a:p>
        </p:txBody>
      </p:sp>
      <p:sp>
        <p:nvSpPr>
          <p:cNvPr id="8" name="Rectangle 7"/>
          <p:cNvSpPr/>
          <p:nvPr/>
        </p:nvSpPr>
        <p:spPr>
          <a:xfrm rot="5400000">
            <a:off x="6050992" y="4299643"/>
            <a:ext cx="8686800" cy="8752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9532" tIns="49766" rIns="99532" bIns="49766" rtlCol="0" anchor="ctr"/>
          <a:lstStyle/>
          <a:p>
            <a:pPr algn="ctr"/>
            <a:endParaRPr lang="en-US" dirty="0"/>
          </a:p>
        </p:txBody>
      </p:sp>
      <p:sp>
        <p:nvSpPr>
          <p:cNvPr id="9" name="Rectangle 8"/>
          <p:cNvSpPr/>
          <p:nvPr/>
        </p:nvSpPr>
        <p:spPr>
          <a:xfrm rot="5400000">
            <a:off x="5966200" y="4299643"/>
            <a:ext cx="8686800" cy="8752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9532" tIns="49766" rIns="99532" bIns="49766" rtlCol="0" anchor="ctr"/>
          <a:lstStyle/>
          <a:p>
            <a:pPr algn="ctr"/>
            <a:endParaRPr lang="en-US" dirty="0"/>
          </a:p>
        </p:txBody>
      </p:sp>
      <p:sp>
        <p:nvSpPr>
          <p:cNvPr id="2" name="Vertical Title 1"/>
          <p:cNvSpPr>
            <a:spLocks noGrp="1"/>
          </p:cNvSpPr>
          <p:nvPr>
            <p:ph type="title" orient="vert"/>
          </p:nvPr>
        </p:nvSpPr>
        <p:spPr>
          <a:xfrm>
            <a:off x="10512698" y="868680"/>
            <a:ext cx="1100408" cy="6949440"/>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1379569" y="868680"/>
            <a:ext cx="8495036" cy="69494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9A3335-6331-4872-A8B7-ECD55539F4D0}" type="datetimeFigureOut">
              <a:rPr lang="en-US" smtClean="0"/>
              <a:pPr/>
              <a:t>9/16/2021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F8E3F6-DE14-48B2-B2BC-6FABA9630FB8}" type="slidenum">
              <a:rPr lang="en-US" smtClean="0"/>
              <a:pPr/>
              <a:t>‹#›</a:t>
            </a:fld>
            <a:endParaRPr lang="en-US" dirty="0"/>
          </a:p>
        </p:txBody>
      </p:sp>
    </p:spTree>
    <p:extLst>
      <p:ext uri="{BB962C8B-B14F-4D97-AF65-F5344CB8AC3E}">
        <p14:creationId xmlns:p14="http://schemas.microsoft.com/office/powerpoint/2010/main" val="180411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9A3335-6331-4872-A8B7-ECD55539F4D0}" type="datetimeFigureOut">
              <a:rPr lang="en-US" smtClean="0"/>
              <a:pPr/>
              <a:t>9/16/2021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7F8E3F6-DE14-48B2-B2BC-6FABA9630FB8}" type="slidenum">
              <a:rPr lang="en-US" smtClean="0"/>
              <a:pPr/>
              <a:t>‹#›</a:t>
            </a:fld>
            <a:endParaRPr lang="en-US" dirty="0"/>
          </a:p>
        </p:txBody>
      </p:sp>
    </p:spTree>
    <p:extLst>
      <p:ext uri="{BB962C8B-B14F-4D97-AF65-F5344CB8AC3E}">
        <p14:creationId xmlns:p14="http://schemas.microsoft.com/office/powerpoint/2010/main" val="259618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0" name="Rectangle 5"/>
          <p:cNvSpPr>
            <a:spLocks noChangeArrowheads="1"/>
          </p:cNvSpPr>
          <p:nvPr/>
        </p:nvSpPr>
        <p:spPr bwMode="white">
          <a:xfrm>
            <a:off x="6965468" y="0"/>
            <a:ext cx="6018698" cy="8686800"/>
          </a:xfrm>
          <a:custGeom>
            <a:avLst/>
            <a:gdLst/>
            <a:ahLst/>
            <a:cxnLst/>
            <a:rect l="l" t="t" r="r" b="b"/>
            <a:pathLst>
              <a:path w="4238622" h="6858000">
                <a:moveTo>
                  <a:pt x="0" y="0"/>
                </a:moveTo>
                <a:lnTo>
                  <a:pt x="4086222" y="0"/>
                </a:lnTo>
                <a:lnTo>
                  <a:pt x="4237035" y="0"/>
                </a:lnTo>
                <a:lnTo>
                  <a:pt x="4238622" y="0"/>
                </a:lnTo>
                <a:lnTo>
                  <a:pt x="4238622" y="6858000"/>
                </a:lnTo>
                <a:lnTo>
                  <a:pt x="4237035" y="6858000"/>
                </a:lnTo>
                <a:lnTo>
                  <a:pt x="4086222" y="6858000"/>
                </a:lnTo>
                <a:lnTo>
                  <a:pt x="254000" y="6858000"/>
                </a:lnTo>
                <a:lnTo>
                  <a:pt x="892175" y="4337050"/>
                </a:lnTo>
                <a:close/>
              </a:path>
            </a:pathLst>
          </a:custGeom>
          <a:solidFill>
            <a:schemeClr val="tx1"/>
          </a:solidFill>
          <a:ln>
            <a:noFill/>
          </a:ln>
        </p:spPr>
        <p:txBody>
          <a:bodyPr vert="horz" wrap="square" lIns="99532" tIns="49766" rIns="99532" bIns="49766" numCol="1" anchor="t" anchorCtr="0" compatLnSpc="1">
            <a:prstTxWarp prst="textNoShape">
              <a:avLst/>
            </a:prstTxWarp>
          </a:bodyPr>
          <a:lstStyle/>
          <a:p>
            <a:endParaRPr lang="en-US" sz="2000" dirty="0"/>
          </a:p>
        </p:txBody>
      </p:sp>
      <p:sp>
        <p:nvSpPr>
          <p:cNvPr id="11" name="Freeform 6"/>
          <p:cNvSpPr>
            <a:spLocks/>
          </p:cNvSpPr>
          <p:nvPr/>
        </p:nvSpPr>
        <p:spPr bwMode="auto">
          <a:xfrm>
            <a:off x="6663403" y="0"/>
            <a:ext cx="1780817" cy="86868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innerShdw blurRad="63500" dist="50800" dir="10800000">
              <a:prstClr val="black">
                <a:alpha val="50000"/>
              </a:prstClr>
            </a:innerShdw>
          </a:effectLst>
        </p:spPr>
        <p:txBody>
          <a:bodyPr vert="horz" wrap="square" lIns="99532" tIns="49766" rIns="99532" bIns="49766" numCol="1" anchor="t" anchorCtr="0" compatLnSpc="1">
            <a:prstTxWarp prst="textNoShape">
              <a:avLst/>
            </a:prstTxWarp>
          </a:bodyPr>
          <a:lstStyle/>
          <a:p>
            <a:pPr lvl="0"/>
            <a:endParaRPr lang="en-US" sz="2000" dirty="0"/>
          </a:p>
        </p:txBody>
      </p:sp>
      <p:sp>
        <p:nvSpPr>
          <p:cNvPr id="12" name="Freeform 7"/>
          <p:cNvSpPr>
            <a:spLocks/>
          </p:cNvSpPr>
          <p:nvPr/>
        </p:nvSpPr>
        <p:spPr bwMode="auto">
          <a:xfrm>
            <a:off x="6456018" y="0"/>
            <a:ext cx="1627527" cy="86868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9532" tIns="49766" rIns="99532" bIns="49766" numCol="1" anchor="t" anchorCtr="0" compatLnSpc="1">
            <a:prstTxWarp prst="textNoShape">
              <a:avLst/>
            </a:prstTxWarp>
          </a:bodyPr>
          <a:lstStyle/>
          <a:p>
            <a:pPr lvl="0"/>
            <a:endParaRPr lang="en-US" sz="2000" dirty="0"/>
          </a:p>
        </p:txBody>
      </p:sp>
      <p:sp>
        <p:nvSpPr>
          <p:cNvPr id="2" name="Title 1"/>
          <p:cNvSpPr>
            <a:spLocks noGrp="1"/>
          </p:cNvSpPr>
          <p:nvPr>
            <p:ph type="ctrTitle"/>
          </p:nvPr>
        </p:nvSpPr>
        <p:spPr>
          <a:xfrm>
            <a:off x="1379570" y="2373208"/>
            <a:ext cx="5453347" cy="3243072"/>
          </a:xfrm>
        </p:spPr>
        <p:txBody>
          <a:bodyPr anchor="b">
            <a:normAutofit/>
          </a:bodyPr>
          <a:lstStyle>
            <a:lvl1pPr algn="l">
              <a:defRPr sz="440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1379570" y="5791202"/>
            <a:ext cx="5453347" cy="2026920"/>
          </a:xfrm>
        </p:spPr>
        <p:txBody>
          <a:bodyPr/>
          <a:lstStyle>
            <a:lvl1pPr marL="0" indent="0" algn="l">
              <a:buNone/>
              <a:defRPr sz="2600"/>
            </a:lvl1pPr>
            <a:lvl2pPr marL="497662" indent="0" algn="ctr">
              <a:buNone/>
              <a:defRPr sz="2200"/>
            </a:lvl2pPr>
            <a:lvl3pPr marL="995324" indent="0" algn="ctr">
              <a:buNone/>
              <a:defRPr sz="2000"/>
            </a:lvl3pPr>
            <a:lvl4pPr marL="1492987" indent="0" algn="ctr">
              <a:buNone/>
              <a:defRPr sz="1700"/>
            </a:lvl4pPr>
            <a:lvl5pPr marL="1990649" indent="0" algn="ctr">
              <a:buNone/>
              <a:defRPr sz="1700"/>
            </a:lvl5pPr>
            <a:lvl6pPr marL="2488311" indent="0" algn="ctr">
              <a:buNone/>
              <a:defRPr sz="1700"/>
            </a:lvl6pPr>
            <a:lvl7pPr marL="2985973" indent="0" algn="ctr">
              <a:buNone/>
              <a:defRPr sz="1700"/>
            </a:lvl7pPr>
            <a:lvl8pPr marL="3483635" indent="0" algn="ctr">
              <a:buNone/>
              <a:defRPr sz="1700"/>
            </a:lvl8pPr>
            <a:lvl9pPr marL="3981298" indent="0" algn="ctr">
              <a:buNone/>
              <a:defRPr sz="1700"/>
            </a:lvl9pPr>
          </a:lstStyle>
          <a:p>
            <a:r>
              <a:rPr lang="en-US"/>
              <a:t>Click to edit Master subtitle style</a:t>
            </a:r>
          </a:p>
        </p:txBody>
      </p:sp>
      <p:sp>
        <p:nvSpPr>
          <p:cNvPr id="15" name="Picture Placeholder 14"/>
          <p:cNvSpPr>
            <a:spLocks noGrp="1"/>
          </p:cNvSpPr>
          <p:nvPr>
            <p:ph type="pic" sz="quarter" idx="10"/>
          </p:nvPr>
        </p:nvSpPr>
        <p:spPr>
          <a:xfrm>
            <a:off x="7181872" y="0"/>
            <a:ext cx="5802294" cy="868680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txBody>
          <a:bodyPr wrap="square" tIns="398130">
            <a:noAutofit/>
          </a:bodyPr>
          <a:lstStyle>
            <a:lvl1pPr marL="0" indent="0" algn="ctr">
              <a:buNone/>
              <a:defRPr sz="3000">
                <a:solidFill>
                  <a:schemeClr val="bg1"/>
                </a:solidFill>
              </a:defRPr>
            </a:lvl1pPr>
          </a:lstStyle>
          <a:p>
            <a:endParaRPr lang="en-US" dirty="0"/>
          </a:p>
        </p:txBody>
      </p:sp>
    </p:spTree>
    <p:extLst>
      <p:ext uri="{BB962C8B-B14F-4D97-AF65-F5344CB8AC3E}">
        <p14:creationId xmlns:p14="http://schemas.microsoft.com/office/powerpoint/2010/main" val="24028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5"/>
          <p:cNvSpPr>
            <a:spLocks noChangeArrowheads="1"/>
          </p:cNvSpPr>
          <p:nvPr/>
        </p:nvSpPr>
        <p:spPr bwMode="white">
          <a:xfrm>
            <a:off x="10247575" y="0"/>
            <a:ext cx="2736592" cy="8686800"/>
          </a:xfrm>
          <a:custGeom>
            <a:avLst/>
            <a:gdLst/>
            <a:ahLst/>
            <a:cxnLst/>
            <a:rect l="l" t="t" r="r" b="b"/>
            <a:pathLst>
              <a:path w="1927224" h="6858000">
                <a:moveTo>
                  <a:pt x="0" y="0"/>
                </a:moveTo>
                <a:lnTo>
                  <a:pt x="1927224" y="0"/>
                </a:lnTo>
                <a:lnTo>
                  <a:pt x="1927224" y="6858000"/>
                </a:lnTo>
                <a:lnTo>
                  <a:pt x="254000" y="6858000"/>
                </a:lnTo>
                <a:lnTo>
                  <a:pt x="892175" y="4337050"/>
                </a:lnTo>
                <a:close/>
              </a:path>
            </a:pathLst>
          </a:custGeom>
          <a:solidFill>
            <a:schemeClr val="tx1"/>
          </a:solidFill>
          <a:ln>
            <a:noFill/>
          </a:ln>
        </p:spPr>
        <p:txBody>
          <a:bodyPr vert="horz" wrap="square" lIns="99532" tIns="49766" rIns="99532" bIns="49766" numCol="1" anchor="t" anchorCtr="0" compatLnSpc="1">
            <a:prstTxWarp prst="textNoShape">
              <a:avLst/>
            </a:prstTxWarp>
          </a:bodyPr>
          <a:lstStyle/>
          <a:p>
            <a:endParaRPr lang="en-US" sz="2000" dirty="0"/>
          </a:p>
        </p:txBody>
      </p:sp>
      <p:sp>
        <p:nvSpPr>
          <p:cNvPr id="8" name="Freeform 6"/>
          <p:cNvSpPr>
            <a:spLocks/>
          </p:cNvSpPr>
          <p:nvPr/>
        </p:nvSpPr>
        <p:spPr bwMode="auto">
          <a:xfrm>
            <a:off x="9837307" y="0"/>
            <a:ext cx="1780817" cy="86868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outerShdw blurRad="101600" dist="50800" algn="l" rotWithShape="0">
              <a:prstClr val="black">
                <a:alpha val="25000"/>
              </a:prstClr>
            </a:outerShdw>
          </a:effectLst>
        </p:spPr>
        <p:txBody>
          <a:bodyPr vert="horz" wrap="square" lIns="99532" tIns="49766" rIns="99532" bIns="49766" numCol="1" anchor="t" anchorCtr="0" compatLnSpc="1">
            <a:prstTxWarp prst="textNoShape">
              <a:avLst/>
            </a:prstTxWarp>
          </a:bodyPr>
          <a:lstStyle/>
          <a:p>
            <a:pPr lvl="0"/>
            <a:endParaRPr lang="en-US" sz="2000" dirty="0"/>
          </a:p>
        </p:txBody>
      </p:sp>
      <p:sp>
        <p:nvSpPr>
          <p:cNvPr id="9" name="Freeform 7"/>
          <p:cNvSpPr>
            <a:spLocks/>
          </p:cNvSpPr>
          <p:nvPr/>
        </p:nvSpPr>
        <p:spPr bwMode="auto">
          <a:xfrm>
            <a:off x="9769684" y="0"/>
            <a:ext cx="1555394" cy="86868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outerShdw blurRad="101600" dist="50800" algn="l" rotWithShape="0">
              <a:prstClr val="black">
                <a:alpha val="25000"/>
              </a:prstClr>
            </a:outerShdw>
          </a:effectLst>
        </p:spPr>
        <p:txBody>
          <a:bodyPr vert="horz" wrap="square" lIns="99532" tIns="49766" rIns="99532" bIns="49766" numCol="1" anchor="t" anchorCtr="0" compatLnSpc="1">
            <a:prstTxWarp prst="textNoShape">
              <a:avLst/>
            </a:prstTxWarp>
          </a:bodyPr>
          <a:lstStyle/>
          <a:p>
            <a:pPr lvl="0"/>
            <a:endParaRPr lang="en-US" sz="2000" dirty="0"/>
          </a:p>
        </p:txBody>
      </p:sp>
      <p:sp>
        <p:nvSpPr>
          <p:cNvPr id="10" name="Freeform 7"/>
          <p:cNvSpPr>
            <a:spLocks/>
          </p:cNvSpPr>
          <p:nvPr/>
        </p:nvSpPr>
        <p:spPr bwMode="auto">
          <a:xfrm>
            <a:off x="9769684" y="0"/>
            <a:ext cx="1555394" cy="86868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innerShdw blurRad="63500" dist="50800" dir="10800000">
              <a:prstClr val="black">
                <a:alpha val="50000"/>
              </a:prstClr>
            </a:innerShdw>
          </a:effectLst>
        </p:spPr>
        <p:txBody>
          <a:bodyPr vert="horz" wrap="square" lIns="99532" tIns="49766" rIns="99532" bIns="49766" numCol="1" anchor="t" anchorCtr="0" compatLnSpc="1">
            <a:prstTxWarp prst="textNoShape">
              <a:avLst/>
            </a:prstTxWarp>
          </a:bodyPr>
          <a:lstStyle/>
          <a:p>
            <a:pPr lvl="0"/>
            <a:endParaRPr lang="en-US" sz="2000" dirty="0"/>
          </a:p>
        </p:txBody>
      </p:sp>
      <p:sp>
        <p:nvSpPr>
          <p:cNvPr id="2" name="Title 1"/>
          <p:cNvSpPr>
            <a:spLocks noGrp="1"/>
          </p:cNvSpPr>
          <p:nvPr>
            <p:ph type="title"/>
          </p:nvPr>
        </p:nvSpPr>
        <p:spPr>
          <a:xfrm>
            <a:off x="1379565" y="3691890"/>
            <a:ext cx="8569549" cy="1972628"/>
          </a:xfrm>
        </p:spPr>
        <p:txBody>
          <a:bodyPr anchor="b">
            <a:normAutofit/>
          </a:bodyPr>
          <a:lstStyle>
            <a:lvl1pPr>
              <a:defRPr sz="3500">
                <a:solidFill>
                  <a:schemeClr val="tx1"/>
                </a:solidFill>
              </a:defRPr>
            </a:lvl1pPr>
          </a:lstStyle>
          <a:p>
            <a:r>
              <a:rPr lang="en-US" dirty="0"/>
              <a:t>Click to edit Master title style</a:t>
            </a:r>
          </a:p>
        </p:txBody>
      </p:sp>
      <p:sp>
        <p:nvSpPr>
          <p:cNvPr id="3" name="Text Placeholder 2"/>
          <p:cNvSpPr>
            <a:spLocks noGrp="1"/>
          </p:cNvSpPr>
          <p:nvPr>
            <p:ph type="body" idx="1"/>
          </p:nvPr>
        </p:nvSpPr>
        <p:spPr>
          <a:xfrm>
            <a:off x="1379566" y="5813323"/>
            <a:ext cx="8569544" cy="1280900"/>
          </a:xfrm>
        </p:spPr>
        <p:txBody>
          <a:bodyPr/>
          <a:lstStyle>
            <a:lvl1pPr marL="0" indent="0">
              <a:spcBef>
                <a:spcPts val="1306"/>
              </a:spcBef>
              <a:buNone/>
              <a:defRPr sz="2600">
                <a:solidFill>
                  <a:schemeClr val="tx1"/>
                </a:solidFill>
              </a:defRPr>
            </a:lvl1pPr>
            <a:lvl2pPr marL="497662" indent="0">
              <a:buNone/>
              <a:defRPr sz="2200">
                <a:solidFill>
                  <a:schemeClr val="tx1">
                    <a:tint val="75000"/>
                  </a:schemeClr>
                </a:solidFill>
              </a:defRPr>
            </a:lvl2pPr>
            <a:lvl3pPr marL="995324" indent="0">
              <a:buNone/>
              <a:defRPr sz="2000">
                <a:solidFill>
                  <a:schemeClr val="tx1">
                    <a:tint val="75000"/>
                  </a:schemeClr>
                </a:solidFill>
              </a:defRPr>
            </a:lvl3pPr>
            <a:lvl4pPr marL="1492987" indent="0">
              <a:buNone/>
              <a:defRPr sz="1700">
                <a:solidFill>
                  <a:schemeClr val="tx1">
                    <a:tint val="75000"/>
                  </a:schemeClr>
                </a:solidFill>
              </a:defRPr>
            </a:lvl4pPr>
            <a:lvl5pPr marL="1990649" indent="0">
              <a:buNone/>
              <a:defRPr sz="1700">
                <a:solidFill>
                  <a:schemeClr val="tx1">
                    <a:tint val="75000"/>
                  </a:schemeClr>
                </a:solidFill>
              </a:defRPr>
            </a:lvl5pPr>
            <a:lvl6pPr marL="2488311" indent="0">
              <a:buNone/>
              <a:defRPr sz="1700">
                <a:solidFill>
                  <a:schemeClr val="tx1">
                    <a:tint val="75000"/>
                  </a:schemeClr>
                </a:solidFill>
              </a:defRPr>
            </a:lvl6pPr>
            <a:lvl7pPr marL="2985973" indent="0">
              <a:buNone/>
              <a:defRPr sz="1700">
                <a:solidFill>
                  <a:schemeClr val="tx1">
                    <a:tint val="75000"/>
                  </a:schemeClr>
                </a:solidFill>
              </a:defRPr>
            </a:lvl7pPr>
            <a:lvl8pPr marL="3483635" indent="0">
              <a:buNone/>
              <a:defRPr sz="1700">
                <a:solidFill>
                  <a:schemeClr val="tx1">
                    <a:tint val="75000"/>
                  </a:schemeClr>
                </a:solidFill>
              </a:defRPr>
            </a:lvl8pPr>
            <a:lvl9pPr marL="3981298" indent="0">
              <a:buNone/>
              <a:defRPr sz="17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1964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735536" y="2316482"/>
            <a:ext cx="4869061" cy="55016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9A3335-6331-4872-A8B7-ECD55539F4D0}" type="datetimeFigureOut">
              <a:rPr lang="en-US" smtClean="0"/>
              <a:pPr/>
              <a:t>9/16/2021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F8E3F6-DE14-48B2-B2BC-6FABA9630FB8}" type="slidenum">
              <a:rPr lang="en-US" smtClean="0"/>
              <a:pPr/>
              <a:t>‹#›</a:t>
            </a:fld>
            <a:endParaRPr lang="en-US" dirty="0"/>
          </a:p>
        </p:txBody>
      </p:sp>
    </p:spTree>
    <p:extLst>
      <p:ext uri="{BB962C8B-B14F-4D97-AF65-F5344CB8AC3E}">
        <p14:creationId xmlns:p14="http://schemas.microsoft.com/office/powerpoint/2010/main" val="244820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9570" y="323174"/>
            <a:ext cx="10225028" cy="1313343"/>
          </a:xfrm>
        </p:spPr>
        <p:txBody>
          <a:bodyPr/>
          <a:lstStyle/>
          <a:p>
            <a:r>
              <a:rPr lang="en-US"/>
              <a:t>Click to edit Master title style</a:t>
            </a:r>
          </a:p>
        </p:txBody>
      </p:sp>
      <p:sp>
        <p:nvSpPr>
          <p:cNvPr id="3" name="Text Placeholder 2"/>
          <p:cNvSpPr>
            <a:spLocks noGrp="1"/>
          </p:cNvSpPr>
          <p:nvPr>
            <p:ph type="body" idx="1"/>
          </p:nvPr>
        </p:nvSpPr>
        <p:spPr>
          <a:xfrm>
            <a:off x="1379569" y="2316482"/>
            <a:ext cx="4869061" cy="1077163"/>
          </a:xfrm>
        </p:spPr>
        <p:txBody>
          <a:bodyPr anchor="ctr">
            <a:normAutofit/>
          </a:bodyPr>
          <a:lstStyle>
            <a:lvl1pPr marL="0" indent="0">
              <a:buNone/>
              <a:defRPr sz="2800" b="0"/>
            </a:lvl1pPr>
            <a:lvl2pPr marL="497662" indent="0">
              <a:buNone/>
              <a:defRPr sz="2200" b="1"/>
            </a:lvl2pPr>
            <a:lvl3pPr marL="995324" indent="0">
              <a:buNone/>
              <a:defRPr sz="2000" b="1"/>
            </a:lvl3pPr>
            <a:lvl4pPr marL="1492987" indent="0">
              <a:buNone/>
              <a:defRPr sz="1700" b="1"/>
            </a:lvl4pPr>
            <a:lvl5pPr marL="1990649" indent="0">
              <a:buNone/>
              <a:defRPr sz="1700" b="1"/>
            </a:lvl5pPr>
            <a:lvl6pPr marL="2488311" indent="0">
              <a:buNone/>
              <a:defRPr sz="1700" b="1"/>
            </a:lvl6pPr>
            <a:lvl7pPr marL="2985973" indent="0">
              <a:buNone/>
              <a:defRPr sz="1700" b="1"/>
            </a:lvl7pPr>
            <a:lvl8pPr marL="3483635" indent="0">
              <a:buNone/>
              <a:defRPr sz="1700" b="1"/>
            </a:lvl8pPr>
            <a:lvl9pPr marL="3981298" indent="0">
              <a:buNone/>
              <a:defRPr sz="1700" b="1"/>
            </a:lvl9pPr>
          </a:lstStyle>
          <a:p>
            <a:pPr lvl="0"/>
            <a:r>
              <a:rPr lang="en-US"/>
              <a:t>Click to edit Master text styles</a:t>
            </a:r>
          </a:p>
        </p:txBody>
      </p:sp>
      <p:sp>
        <p:nvSpPr>
          <p:cNvPr id="4" name="Content Placeholder 3"/>
          <p:cNvSpPr>
            <a:spLocks noGrp="1"/>
          </p:cNvSpPr>
          <p:nvPr>
            <p:ph sz="half" idx="2"/>
          </p:nvPr>
        </p:nvSpPr>
        <p:spPr>
          <a:xfrm>
            <a:off x="1379569" y="3426463"/>
            <a:ext cx="4869061" cy="43916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735536" y="2316486"/>
            <a:ext cx="4869061" cy="1073785"/>
          </a:xfrm>
        </p:spPr>
        <p:txBody>
          <a:bodyPr anchor="ctr">
            <a:normAutofit/>
          </a:bodyPr>
          <a:lstStyle>
            <a:lvl1pPr marL="0" indent="0">
              <a:buNone/>
              <a:defRPr sz="2800" b="0"/>
            </a:lvl1pPr>
            <a:lvl2pPr marL="497662" indent="0">
              <a:buNone/>
              <a:defRPr sz="2200" b="1"/>
            </a:lvl2pPr>
            <a:lvl3pPr marL="995324" indent="0">
              <a:buNone/>
              <a:defRPr sz="2000" b="1"/>
            </a:lvl3pPr>
            <a:lvl4pPr marL="1492987" indent="0">
              <a:buNone/>
              <a:defRPr sz="1700" b="1"/>
            </a:lvl4pPr>
            <a:lvl5pPr marL="1990649" indent="0">
              <a:buNone/>
              <a:defRPr sz="1700" b="1"/>
            </a:lvl5pPr>
            <a:lvl6pPr marL="2488311" indent="0">
              <a:buNone/>
              <a:defRPr sz="1700" b="1"/>
            </a:lvl6pPr>
            <a:lvl7pPr marL="2985973" indent="0">
              <a:buNone/>
              <a:defRPr sz="1700" b="1"/>
            </a:lvl7pPr>
            <a:lvl8pPr marL="3483635" indent="0">
              <a:buNone/>
              <a:defRPr sz="1700" b="1"/>
            </a:lvl8pPr>
            <a:lvl9pPr marL="3981298" indent="0">
              <a:buNone/>
              <a:defRPr sz="1700" b="1"/>
            </a:lvl9pPr>
          </a:lstStyle>
          <a:p>
            <a:pPr lvl="0"/>
            <a:r>
              <a:rPr lang="en-US" dirty="0"/>
              <a:t>Click to edit Master text styles</a:t>
            </a:r>
          </a:p>
        </p:txBody>
      </p:sp>
      <p:sp>
        <p:nvSpPr>
          <p:cNvPr id="6" name="Content Placeholder 5"/>
          <p:cNvSpPr>
            <a:spLocks noGrp="1"/>
          </p:cNvSpPr>
          <p:nvPr>
            <p:ph sz="quarter" idx="4"/>
          </p:nvPr>
        </p:nvSpPr>
        <p:spPr>
          <a:xfrm>
            <a:off x="6735536" y="3426463"/>
            <a:ext cx="4869061" cy="43916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A79A3335-6331-4872-A8B7-ECD55539F4D0}" type="datetimeFigureOut">
              <a:rPr lang="en-US" smtClean="0"/>
              <a:pPr/>
              <a:t>9/16/2021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A7F8E3F6-DE14-48B2-B2BC-6FABA9630FB8}" type="slidenum">
              <a:rPr lang="en-US" smtClean="0"/>
              <a:pPr/>
              <a:t>‹#›</a:t>
            </a:fld>
            <a:endParaRPr lang="en-US" dirty="0"/>
          </a:p>
        </p:txBody>
      </p:sp>
    </p:spTree>
    <p:extLst>
      <p:ext uri="{BB962C8B-B14F-4D97-AF65-F5344CB8AC3E}">
        <p14:creationId xmlns:p14="http://schemas.microsoft.com/office/powerpoint/2010/main" val="260236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79A3335-6331-4872-A8B7-ECD55539F4D0}" type="datetimeFigureOut">
              <a:rPr lang="en-US" smtClean="0"/>
              <a:pPr/>
              <a:t>9/16/2021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A7F8E3F6-DE14-48B2-B2BC-6FABA9630FB8}" type="slidenum">
              <a:rPr lang="en-US" smtClean="0"/>
              <a:pPr/>
              <a:t>‹#›</a:t>
            </a:fld>
            <a:endParaRPr lang="en-US" dirty="0"/>
          </a:p>
        </p:txBody>
      </p:sp>
    </p:spTree>
    <p:extLst>
      <p:ext uri="{BB962C8B-B14F-4D97-AF65-F5344CB8AC3E}">
        <p14:creationId xmlns:p14="http://schemas.microsoft.com/office/powerpoint/2010/main" val="339733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9A3335-6331-4872-A8B7-ECD55539F4D0}" type="datetimeFigureOut">
              <a:rPr lang="en-US" smtClean="0"/>
              <a:pPr/>
              <a:t>9/16/2021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A7F8E3F6-DE14-48B2-B2BC-6FABA9630FB8}" type="slidenum">
              <a:rPr lang="en-US" smtClean="0"/>
              <a:pPr/>
              <a:t>‹#›</a:t>
            </a:fld>
            <a:endParaRPr lang="en-US" dirty="0"/>
          </a:p>
        </p:txBody>
      </p:sp>
    </p:spTree>
    <p:extLst>
      <p:ext uri="{BB962C8B-B14F-4D97-AF65-F5344CB8AC3E}">
        <p14:creationId xmlns:p14="http://schemas.microsoft.com/office/powerpoint/2010/main" val="298363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500"/>
            </a:lvl1pPr>
          </a:lstStyle>
          <a:p>
            <a:r>
              <a:rPr lang="en-US"/>
              <a:t>Click to edit Master title style</a:t>
            </a:r>
          </a:p>
        </p:txBody>
      </p:sp>
      <p:sp>
        <p:nvSpPr>
          <p:cNvPr id="3" name="Content Placeholder 2"/>
          <p:cNvSpPr>
            <a:spLocks noGrp="1"/>
          </p:cNvSpPr>
          <p:nvPr>
            <p:ph idx="1"/>
          </p:nvPr>
        </p:nvSpPr>
        <p:spPr>
          <a:xfrm>
            <a:off x="5035424" y="2316482"/>
            <a:ext cx="6524542" cy="5501640"/>
          </a:xfrm>
        </p:spPr>
        <p:txBody>
          <a:bodyPr>
            <a:normAutofit/>
          </a:bodyPr>
          <a:lstStyle>
            <a:lvl1pPr>
              <a:defRPr sz="2600"/>
            </a:lvl1pPr>
            <a:lvl2pPr>
              <a:defRPr sz="2200"/>
            </a:lvl2pPr>
            <a:lvl3pPr>
              <a:defRPr sz="2000"/>
            </a:lvl3pPr>
            <a:lvl4pPr>
              <a:defRPr sz="1700"/>
            </a:lvl4pPr>
            <a:lvl5pPr>
              <a:defRPr sz="1700"/>
            </a:lvl5pPr>
            <a:lvl6pPr>
              <a:defRPr sz="2200"/>
            </a:lvl6pPr>
            <a:lvl7pPr>
              <a:defRPr sz="2200"/>
            </a:lvl7pPr>
            <a:lvl8pPr>
              <a:defRPr sz="2200"/>
            </a:lvl8pPr>
            <a:lvl9pPr>
              <a:defRPr sz="2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1379569" y="2316482"/>
            <a:ext cx="3213580" cy="5501640"/>
          </a:xfrm>
        </p:spPr>
        <p:txBody>
          <a:bodyPr anchor="ctr">
            <a:normAutofit/>
          </a:bodyPr>
          <a:lstStyle>
            <a:lvl1pPr marL="0" indent="0">
              <a:spcBef>
                <a:spcPts val="1306"/>
              </a:spcBef>
              <a:buNone/>
              <a:defRPr sz="2200"/>
            </a:lvl1pPr>
            <a:lvl2pPr marL="497662" indent="0">
              <a:buNone/>
              <a:defRPr sz="1500"/>
            </a:lvl2pPr>
            <a:lvl3pPr marL="995324" indent="0">
              <a:buNone/>
              <a:defRPr sz="1300"/>
            </a:lvl3pPr>
            <a:lvl4pPr marL="1492987" indent="0">
              <a:buNone/>
              <a:defRPr sz="1100"/>
            </a:lvl4pPr>
            <a:lvl5pPr marL="1990649" indent="0">
              <a:buNone/>
              <a:defRPr sz="1100"/>
            </a:lvl5pPr>
            <a:lvl6pPr marL="2488311" indent="0">
              <a:buNone/>
              <a:defRPr sz="1100"/>
            </a:lvl6pPr>
            <a:lvl7pPr marL="2985973" indent="0">
              <a:buNone/>
              <a:defRPr sz="1100"/>
            </a:lvl7pPr>
            <a:lvl8pPr marL="3483635" indent="0">
              <a:buNone/>
              <a:defRPr sz="1100"/>
            </a:lvl8pPr>
            <a:lvl9pPr marL="3981298"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A79A3335-6331-4872-A8B7-ECD55539F4D0}" type="datetimeFigureOut">
              <a:rPr lang="en-US" smtClean="0"/>
              <a:pPr/>
              <a:t>9/16/2021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A7F8E3F6-DE14-48B2-B2BC-6FABA9630FB8}" type="slidenum">
              <a:rPr lang="en-US" smtClean="0"/>
              <a:pPr/>
              <a:t>‹#›</a:t>
            </a:fld>
            <a:endParaRPr lang="en-US" dirty="0"/>
          </a:p>
        </p:txBody>
      </p:sp>
    </p:spTree>
    <p:extLst>
      <p:ext uri="{BB962C8B-B14F-4D97-AF65-F5344CB8AC3E}">
        <p14:creationId xmlns:p14="http://schemas.microsoft.com/office/powerpoint/2010/main" val="25476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userDrawn="1"/>
        </p:nvSpPr>
        <p:spPr bwMode="white">
          <a:xfrm>
            <a:off x="3" y="0"/>
            <a:ext cx="12984163" cy="17373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9532" tIns="49766" rIns="99532" bIns="49766" rtlCol="0" anchor="ctr"/>
          <a:lstStyle/>
          <a:p>
            <a:pPr algn="ctr"/>
            <a:endParaRPr lang="en-US" dirty="0"/>
          </a:p>
        </p:txBody>
      </p:sp>
      <p:sp>
        <p:nvSpPr>
          <p:cNvPr id="8" name="Rectangle 7"/>
          <p:cNvSpPr/>
          <p:nvPr userDrawn="1"/>
        </p:nvSpPr>
        <p:spPr>
          <a:xfrm>
            <a:off x="3" y="1737364"/>
            <a:ext cx="12984163" cy="104098"/>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9532" tIns="49766" rIns="99532" bIns="49766" rtlCol="0" anchor="ctr"/>
          <a:lstStyle/>
          <a:p>
            <a:pPr algn="ctr"/>
            <a:endParaRPr lang="en-US" dirty="0"/>
          </a:p>
        </p:txBody>
      </p:sp>
      <p:sp>
        <p:nvSpPr>
          <p:cNvPr id="9" name="Rectangle 8"/>
          <p:cNvSpPr/>
          <p:nvPr userDrawn="1"/>
        </p:nvSpPr>
        <p:spPr>
          <a:xfrm>
            <a:off x="3" y="1827812"/>
            <a:ext cx="12984163" cy="10409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9532" tIns="49766" rIns="99532" bIns="49766" rtlCol="0" anchor="ctr"/>
          <a:lstStyle/>
          <a:p>
            <a:pPr algn="ctr"/>
            <a:endParaRPr lang="en-US" dirty="0"/>
          </a:p>
        </p:txBody>
      </p:sp>
      <p:sp>
        <p:nvSpPr>
          <p:cNvPr id="2" name="Title Placeholder 1"/>
          <p:cNvSpPr>
            <a:spLocks noGrp="1"/>
          </p:cNvSpPr>
          <p:nvPr>
            <p:ph type="title"/>
          </p:nvPr>
        </p:nvSpPr>
        <p:spPr>
          <a:xfrm>
            <a:off x="1379570" y="323174"/>
            <a:ext cx="10225028" cy="1313343"/>
          </a:xfrm>
          <a:prstGeom prst="rect">
            <a:avLst/>
          </a:prstGeom>
        </p:spPr>
        <p:txBody>
          <a:bodyPr vert="horz" lIns="99532" tIns="49766" rIns="99532" bIns="49766" rtlCol="0" anchor="b">
            <a:normAutofit/>
          </a:bodyPr>
          <a:lstStyle/>
          <a:p>
            <a:r>
              <a:rPr lang="en-US" dirty="0"/>
              <a:t>Click to edit Master title style</a:t>
            </a:r>
          </a:p>
        </p:txBody>
      </p:sp>
      <p:sp>
        <p:nvSpPr>
          <p:cNvPr id="3" name="Text Placeholder 2"/>
          <p:cNvSpPr>
            <a:spLocks noGrp="1"/>
          </p:cNvSpPr>
          <p:nvPr>
            <p:ph type="body" idx="1"/>
          </p:nvPr>
        </p:nvSpPr>
        <p:spPr>
          <a:xfrm>
            <a:off x="1379570" y="2316482"/>
            <a:ext cx="10225028" cy="5501640"/>
          </a:xfrm>
          <a:prstGeom prst="rect">
            <a:avLst/>
          </a:prstGeom>
        </p:spPr>
        <p:txBody>
          <a:bodyPr vert="horz" lIns="99532" tIns="49766" rIns="99532" bIns="4976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297693" y="8074998"/>
            <a:ext cx="1576912" cy="347472"/>
          </a:xfrm>
          <a:prstGeom prst="rect">
            <a:avLst/>
          </a:prstGeom>
        </p:spPr>
        <p:txBody>
          <a:bodyPr vert="horz" lIns="99532" tIns="49766" rIns="99532" bIns="49766" rtlCol="0" anchor="ctr"/>
          <a:lstStyle>
            <a:lvl1pPr algn="r">
              <a:defRPr sz="1100">
                <a:solidFill>
                  <a:schemeClr val="tx1"/>
                </a:solidFill>
              </a:defRPr>
            </a:lvl1pPr>
          </a:lstStyle>
          <a:p>
            <a:fld id="{A79A3335-6331-4872-A8B7-ECD55539F4D0}" type="datetimeFigureOut">
              <a:rPr lang="en-US" smtClean="0"/>
              <a:pPr/>
              <a:t>9/16/2021</a:t>
            </a:fld>
            <a:endParaRPr lang="en-US" dirty="0"/>
          </a:p>
        </p:txBody>
      </p:sp>
      <p:sp>
        <p:nvSpPr>
          <p:cNvPr id="5" name="Footer Placeholder 4"/>
          <p:cNvSpPr>
            <a:spLocks noGrp="1"/>
          </p:cNvSpPr>
          <p:nvPr>
            <p:ph type="ftr" sz="quarter" idx="3"/>
          </p:nvPr>
        </p:nvSpPr>
        <p:spPr>
          <a:xfrm>
            <a:off x="1379570" y="8074998"/>
            <a:ext cx="6648848" cy="347472"/>
          </a:xfrm>
          <a:prstGeom prst="rect">
            <a:avLst/>
          </a:prstGeom>
        </p:spPr>
        <p:txBody>
          <a:bodyPr vert="horz" lIns="99532" tIns="49766" rIns="99532" bIns="49766" rtlCol="0" anchor="ctr"/>
          <a:lstStyle>
            <a:lvl1pPr algn="l">
              <a:defRPr sz="1100">
                <a:solidFill>
                  <a:schemeClr val="tx1"/>
                </a:solidFill>
              </a:defRPr>
            </a:lvl1pPr>
          </a:lstStyle>
          <a:p>
            <a:endParaRPr lang="en-US" dirty="0"/>
          </a:p>
        </p:txBody>
      </p:sp>
      <p:sp>
        <p:nvSpPr>
          <p:cNvPr id="6" name="Slide Number Placeholder 5"/>
          <p:cNvSpPr>
            <a:spLocks noGrp="1"/>
          </p:cNvSpPr>
          <p:nvPr>
            <p:ph type="sldNum" sz="quarter" idx="4"/>
          </p:nvPr>
        </p:nvSpPr>
        <p:spPr>
          <a:xfrm>
            <a:off x="10143881" y="8074998"/>
            <a:ext cx="1460718" cy="347472"/>
          </a:xfrm>
          <a:prstGeom prst="rect">
            <a:avLst/>
          </a:prstGeom>
        </p:spPr>
        <p:txBody>
          <a:bodyPr vert="horz" lIns="99532" tIns="49766" rIns="99532" bIns="49766" rtlCol="0" anchor="ctr"/>
          <a:lstStyle>
            <a:lvl1pPr algn="r">
              <a:defRPr sz="1100">
                <a:solidFill>
                  <a:schemeClr val="tx1"/>
                </a:solidFill>
              </a:defRPr>
            </a:lvl1pPr>
          </a:lstStyle>
          <a:p>
            <a:fld id="{A7F8E3F6-DE14-48B2-B2BC-6FABA9630FB8}" type="slidenum">
              <a:rPr lang="en-US" smtClean="0"/>
              <a:pPr/>
              <a:t>‹#›</a:t>
            </a:fld>
            <a:endParaRPr lang="en-US" dirty="0"/>
          </a:p>
        </p:txBody>
      </p:sp>
    </p:spTree>
    <p:extLst>
      <p:ext uri="{BB962C8B-B14F-4D97-AF65-F5344CB8AC3E}">
        <p14:creationId xmlns:p14="http://schemas.microsoft.com/office/powerpoint/2010/main" val="259473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61" r:id="rId11"/>
    <p:sldLayoutId id="2147483658" r:id="rId12"/>
    <p:sldLayoutId id="214748365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95324" rtl="0" eaLnBrk="1" latinLnBrk="0" hangingPunct="1">
        <a:lnSpc>
          <a:spcPct val="90000"/>
        </a:lnSpc>
        <a:spcBef>
          <a:spcPct val="0"/>
        </a:spcBef>
        <a:buNone/>
        <a:defRPr sz="3500" kern="1200">
          <a:solidFill>
            <a:schemeClr val="bg1"/>
          </a:solidFill>
          <a:latin typeface="+mj-lt"/>
          <a:ea typeface="+mj-ea"/>
          <a:cs typeface="+mj-cs"/>
        </a:defRPr>
      </a:lvl1pPr>
    </p:titleStyle>
    <p:bodyStyle>
      <a:lvl1pPr marL="298597" indent="-298597" algn="l" defTabSz="995324" rtl="0" eaLnBrk="1" latinLnBrk="0" hangingPunct="1">
        <a:lnSpc>
          <a:spcPct val="90000"/>
        </a:lnSpc>
        <a:spcBef>
          <a:spcPts val="1959"/>
        </a:spcBef>
        <a:buFont typeface="Arial" panose="020B0604020202020204" pitchFamily="34" charset="0"/>
        <a:buChar char="•"/>
        <a:defRPr sz="2600" kern="1200">
          <a:solidFill>
            <a:schemeClr val="tx1"/>
          </a:solidFill>
          <a:latin typeface="+mn-lt"/>
          <a:ea typeface="+mn-ea"/>
          <a:cs typeface="+mn-cs"/>
        </a:defRPr>
      </a:lvl1pPr>
      <a:lvl2pPr marL="597195" indent="-248831" algn="l" defTabSz="995324" rtl="0" eaLnBrk="1" latinLnBrk="0" hangingPunct="1">
        <a:lnSpc>
          <a:spcPct val="90000"/>
        </a:lnSpc>
        <a:spcBef>
          <a:spcPts val="1089"/>
        </a:spcBef>
        <a:buFont typeface="Arial" panose="020B0604020202020204" pitchFamily="34" charset="0"/>
        <a:buChar char="•"/>
        <a:defRPr sz="2200" kern="1200">
          <a:solidFill>
            <a:schemeClr val="tx1"/>
          </a:solidFill>
          <a:latin typeface="+mn-lt"/>
          <a:ea typeface="+mn-ea"/>
          <a:cs typeface="+mn-cs"/>
        </a:defRPr>
      </a:lvl2pPr>
      <a:lvl3pPr marL="895792" indent="-248831" algn="l" defTabSz="995324" rtl="0" eaLnBrk="1" latinLnBrk="0" hangingPunct="1">
        <a:lnSpc>
          <a:spcPct val="90000"/>
        </a:lnSpc>
        <a:spcBef>
          <a:spcPts val="871"/>
        </a:spcBef>
        <a:buFont typeface="Arial" panose="020B0604020202020204" pitchFamily="34" charset="0"/>
        <a:buChar char="•"/>
        <a:defRPr sz="2000" kern="1200">
          <a:solidFill>
            <a:schemeClr val="tx1"/>
          </a:solidFill>
          <a:latin typeface="+mn-lt"/>
          <a:ea typeface="+mn-ea"/>
          <a:cs typeface="+mn-cs"/>
        </a:defRPr>
      </a:lvl3pPr>
      <a:lvl4pPr marL="1194389" indent="-248831" algn="l" defTabSz="995324" rtl="0" eaLnBrk="1" latinLnBrk="0" hangingPunct="1">
        <a:lnSpc>
          <a:spcPct val="90000"/>
        </a:lnSpc>
        <a:spcBef>
          <a:spcPts val="871"/>
        </a:spcBef>
        <a:buFont typeface="Arial" panose="020B0604020202020204" pitchFamily="34" charset="0"/>
        <a:buChar char="•"/>
        <a:defRPr sz="1700" kern="1200">
          <a:solidFill>
            <a:schemeClr val="tx1"/>
          </a:solidFill>
          <a:latin typeface="+mn-lt"/>
          <a:ea typeface="+mn-ea"/>
          <a:cs typeface="+mn-cs"/>
        </a:defRPr>
      </a:lvl4pPr>
      <a:lvl5pPr marL="1443220" indent="-248831" algn="l" defTabSz="995324" rtl="0" eaLnBrk="1" latinLnBrk="0" hangingPunct="1">
        <a:lnSpc>
          <a:spcPct val="90000"/>
        </a:lnSpc>
        <a:spcBef>
          <a:spcPts val="871"/>
        </a:spcBef>
        <a:buFont typeface="Arial" panose="020B0604020202020204" pitchFamily="34" charset="0"/>
        <a:buChar char="•"/>
        <a:defRPr sz="1700" kern="1200">
          <a:solidFill>
            <a:schemeClr val="tx1"/>
          </a:solidFill>
          <a:latin typeface="+mn-lt"/>
          <a:ea typeface="+mn-ea"/>
          <a:cs typeface="+mn-cs"/>
        </a:defRPr>
      </a:lvl5pPr>
      <a:lvl6pPr marL="1692051" indent="-248831" algn="l" defTabSz="995324" rtl="0" eaLnBrk="1" latinLnBrk="0" hangingPunct="1">
        <a:lnSpc>
          <a:spcPct val="90000"/>
        </a:lnSpc>
        <a:spcBef>
          <a:spcPts val="871"/>
        </a:spcBef>
        <a:buFont typeface="Arial" panose="020B0604020202020204" pitchFamily="34" charset="0"/>
        <a:buChar char="•"/>
        <a:defRPr sz="1700" kern="1200">
          <a:solidFill>
            <a:schemeClr val="tx1"/>
          </a:solidFill>
          <a:latin typeface="+mn-lt"/>
          <a:ea typeface="+mn-ea"/>
          <a:cs typeface="+mn-cs"/>
        </a:defRPr>
      </a:lvl6pPr>
      <a:lvl7pPr marL="1940883" indent="-248831" algn="l" defTabSz="995324" rtl="0" eaLnBrk="1" latinLnBrk="0" hangingPunct="1">
        <a:lnSpc>
          <a:spcPct val="90000"/>
        </a:lnSpc>
        <a:spcBef>
          <a:spcPts val="871"/>
        </a:spcBef>
        <a:buFont typeface="Arial" panose="020B0604020202020204" pitchFamily="34" charset="0"/>
        <a:buChar char="•"/>
        <a:defRPr sz="1700" kern="1200">
          <a:solidFill>
            <a:schemeClr val="tx1"/>
          </a:solidFill>
          <a:latin typeface="+mn-lt"/>
          <a:ea typeface="+mn-ea"/>
          <a:cs typeface="+mn-cs"/>
        </a:defRPr>
      </a:lvl7pPr>
      <a:lvl8pPr marL="2189714" indent="-248831" algn="l" defTabSz="995324" rtl="0" eaLnBrk="1" latinLnBrk="0" hangingPunct="1">
        <a:lnSpc>
          <a:spcPct val="90000"/>
        </a:lnSpc>
        <a:spcBef>
          <a:spcPts val="871"/>
        </a:spcBef>
        <a:buFont typeface="Arial" panose="020B0604020202020204" pitchFamily="34" charset="0"/>
        <a:buChar char="•"/>
        <a:defRPr sz="1700" kern="1200">
          <a:solidFill>
            <a:schemeClr val="tx1"/>
          </a:solidFill>
          <a:latin typeface="+mn-lt"/>
          <a:ea typeface="+mn-ea"/>
          <a:cs typeface="+mn-cs"/>
        </a:defRPr>
      </a:lvl8pPr>
      <a:lvl9pPr marL="2438545" indent="-248831" algn="l" defTabSz="995324" rtl="0" eaLnBrk="1" latinLnBrk="0" hangingPunct="1">
        <a:lnSpc>
          <a:spcPct val="90000"/>
        </a:lnSpc>
        <a:spcBef>
          <a:spcPts val="871"/>
        </a:spcBef>
        <a:buFont typeface="Arial" panose="020B0604020202020204" pitchFamily="34" charset="0"/>
        <a:buChar char="•"/>
        <a:defRPr sz="1700" kern="1200">
          <a:solidFill>
            <a:schemeClr val="tx1"/>
          </a:solidFill>
          <a:latin typeface="+mn-lt"/>
          <a:ea typeface="+mn-ea"/>
          <a:cs typeface="+mn-cs"/>
        </a:defRPr>
      </a:lvl9pPr>
    </p:bodyStyle>
    <p:otherStyle>
      <a:defPPr>
        <a:defRPr lang="en-US"/>
      </a:defPPr>
      <a:lvl1pPr marL="0" algn="l" defTabSz="995324" rtl="0" eaLnBrk="1" latinLnBrk="0" hangingPunct="1">
        <a:defRPr sz="2000" kern="1200">
          <a:solidFill>
            <a:schemeClr val="tx1"/>
          </a:solidFill>
          <a:latin typeface="+mn-lt"/>
          <a:ea typeface="+mn-ea"/>
          <a:cs typeface="+mn-cs"/>
        </a:defRPr>
      </a:lvl1pPr>
      <a:lvl2pPr marL="497662" algn="l" defTabSz="995324" rtl="0" eaLnBrk="1" latinLnBrk="0" hangingPunct="1">
        <a:defRPr sz="2000" kern="1200">
          <a:solidFill>
            <a:schemeClr val="tx1"/>
          </a:solidFill>
          <a:latin typeface="+mn-lt"/>
          <a:ea typeface="+mn-ea"/>
          <a:cs typeface="+mn-cs"/>
        </a:defRPr>
      </a:lvl2pPr>
      <a:lvl3pPr marL="995324" algn="l" defTabSz="995324" rtl="0" eaLnBrk="1" latinLnBrk="0" hangingPunct="1">
        <a:defRPr sz="2000" kern="1200">
          <a:solidFill>
            <a:schemeClr val="tx1"/>
          </a:solidFill>
          <a:latin typeface="+mn-lt"/>
          <a:ea typeface="+mn-ea"/>
          <a:cs typeface="+mn-cs"/>
        </a:defRPr>
      </a:lvl3pPr>
      <a:lvl4pPr marL="1492987" algn="l" defTabSz="995324" rtl="0" eaLnBrk="1" latinLnBrk="0" hangingPunct="1">
        <a:defRPr sz="2000" kern="1200">
          <a:solidFill>
            <a:schemeClr val="tx1"/>
          </a:solidFill>
          <a:latin typeface="+mn-lt"/>
          <a:ea typeface="+mn-ea"/>
          <a:cs typeface="+mn-cs"/>
        </a:defRPr>
      </a:lvl4pPr>
      <a:lvl5pPr marL="1990649" algn="l" defTabSz="995324" rtl="0" eaLnBrk="1" latinLnBrk="0" hangingPunct="1">
        <a:defRPr sz="2000" kern="1200">
          <a:solidFill>
            <a:schemeClr val="tx1"/>
          </a:solidFill>
          <a:latin typeface="+mn-lt"/>
          <a:ea typeface="+mn-ea"/>
          <a:cs typeface="+mn-cs"/>
        </a:defRPr>
      </a:lvl5pPr>
      <a:lvl6pPr marL="2488311" algn="l" defTabSz="995324" rtl="0" eaLnBrk="1" latinLnBrk="0" hangingPunct="1">
        <a:defRPr sz="2000" kern="1200">
          <a:solidFill>
            <a:schemeClr val="tx1"/>
          </a:solidFill>
          <a:latin typeface="+mn-lt"/>
          <a:ea typeface="+mn-ea"/>
          <a:cs typeface="+mn-cs"/>
        </a:defRPr>
      </a:lvl6pPr>
      <a:lvl7pPr marL="2985973" algn="l" defTabSz="995324" rtl="0" eaLnBrk="1" latinLnBrk="0" hangingPunct="1">
        <a:defRPr sz="2000" kern="1200">
          <a:solidFill>
            <a:schemeClr val="tx1"/>
          </a:solidFill>
          <a:latin typeface="+mn-lt"/>
          <a:ea typeface="+mn-ea"/>
          <a:cs typeface="+mn-cs"/>
        </a:defRPr>
      </a:lvl7pPr>
      <a:lvl8pPr marL="3483635" algn="l" defTabSz="995324" rtl="0" eaLnBrk="1" latinLnBrk="0" hangingPunct="1">
        <a:defRPr sz="2000" kern="1200">
          <a:solidFill>
            <a:schemeClr val="tx1"/>
          </a:solidFill>
          <a:latin typeface="+mn-lt"/>
          <a:ea typeface="+mn-ea"/>
          <a:cs typeface="+mn-cs"/>
        </a:defRPr>
      </a:lvl8pPr>
      <a:lvl9pPr marL="3981298" algn="l" defTabSz="995324" rtl="0" eaLnBrk="1" latinLnBrk="0" hangingPunct="1">
        <a:defRPr sz="20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lora-alliance.org/about-lorawan"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thethingsnetwork.org/"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jpe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jpeg"/><Relationship Id="rId5" Type="http://schemas.openxmlformats.org/officeDocument/2006/relationships/image" Target="../media/image18.png"/><Relationship Id="rId10" Type="http://schemas.openxmlformats.org/officeDocument/2006/relationships/image" Target="../media/image23.jpeg"/><Relationship Id="rId4" Type="http://schemas.openxmlformats.org/officeDocument/2006/relationships/image" Target="../media/image17.png"/><Relationship Id="rId9"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www.fleet.space/" TargetMode="Externa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hyperlink" Target="http://www.cefc.com.au/" TargetMode="External"/><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hyperlink" Target="https://www.sigfox.com/" TargetMode="External"/><Relationship Id="rId4" Type="http://schemas.openxmlformats.org/officeDocument/2006/relationships/hyperlink" Target="https://www.thinxtra.com/"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s://m2mconnectivity.com.au/technologies/lpwan/cellular-lpwa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searchenterprisewan.techtarget.com/definition/wireless-WA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thingsboard.io/"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48.png"/><Relationship Id="rId2" Type="http://schemas.openxmlformats.org/officeDocument/2006/relationships/image" Target="../media/image38.png"/><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png"/></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City street with motion blu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a:stretch>
            <a:fillRect/>
          </a:stretch>
        </p:blipFill>
        <p:spPr/>
      </p:pic>
      <p:sp>
        <p:nvSpPr>
          <p:cNvPr id="4" name="Title 1"/>
          <p:cNvSpPr txBox="1">
            <a:spLocks/>
          </p:cNvSpPr>
          <p:nvPr/>
        </p:nvSpPr>
        <p:spPr>
          <a:xfrm>
            <a:off x="2" y="729268"/>
            <a:ext cx="7141290" cy="1461883"/>
          </a:xfrm>
          <a:prstGeom prst="rect">
            <a:avLst/>
          </a:prstGeom>
        </p:spPr>
        <p:txBody>
          <a:bodyPr vert="horz" lIns="99532" tIns="49766" rIns="99532" bIns="49766" rtlCol="0" anchor="b">
            <a:noAutofit/>
          </a:bodyPr>
          <a:lstStyle/>
          <a:p>
            <a:pPr algn="ctr">
              <a:lnSpc>
                <a:spcPct val="90000"/>
              </a:lnSpc>
              <a:spcBef>
                <a:spcPct val="0"/>
              </a:spcBef>
              <a:defRPr/>
            </a:pPr>
            <a:r>
              <a:rPr lang="en-US" sz="7200" b="1" dirty="0">
                <a:solidFill>
                  <a:schemeClr val="accent2"/>
                </a:solidFill>
                <a:latin typeface="Verdana" pitchFamily="34" charset="0"/>
                <a:ea typeface="Verdana" pitchFamily="34" charset="0"/>
                <a:cs typeface="Verdana" pitchFamily="34" charset="0"/>
              </a:rPr>
              <a:t>IoT </a:t>
            </a:r>
          </a:p>
          <a:p>
            <a:pPr algn="ctr">
              <a:lnSpc>
                <a:spcPct val="90000"/>
              </a:lnSpc>
              <a:spcBef>
                <a:spcPct val="0"/>
              </a:spcBef>
              <a:defRPr/>
            </a:pPr>
            <a:r>
              <a:rPr lang="en-US" sz="3900" b="1" dirty="0">
                <a:solidFill>
                  <a:schemeClr val="accent2"/>
                </a:solidFill>
                <a:latin typeface="Verdana" pitchFamily="34" charset="0"/>
                <a:ea typeface="Verdana" pitchFamily="34" charset="0"/>
                <a:cs typeface="Verdana" pitchFamily="34" charset="0"/>
              </a:rPr>
              <a:t>(Internet of Things)</a:t>
            </a:r>
          </a:p>
        </p:txBody>
      </p:sp>
      <p:sp>
        <p:nvSpPr>
          <p:cNvPr id="6" name="Title 1"/>
          <p:cNvSpPr txBox="1">
            <a:spLocks/>
          </p:cNvSpPr>
          <p:nvPr/>
        </p:nvSpPr>
        <p:spPr>
          <a:xfrm>
            <a:off x="2" y="3539068"/>
            <a:ext cx="8006901" cy="1912310"/>
          </a:xfrm>
          <a:prstGeom prst="rect">
            <a:avLst/>
          </a:prstGeom>
        </p:spPr>
        <p:txBody>
          <a:bodyPr vert="horz" lIns="99532" tIns="49766" rIns="99532" bIns="49766" rtlCol="0" anchor="b">
            <a:noAutofit/>
          </a:bodyPr>
          <a:lstStyle/>
          <a:p>
            <a:pPr algn="ctr">
              <a:lnSpc>
                <a:spcPct val="90000"/>
              </a:lnSpc>
              <a:spcBef>
                <a:spcPct val="0"/>
              </a:spcBef>
              <a:defRPr/>
            </a:pPr>
            <a:r>
              <a:rPr lang="en-US" sz="6500" b="1" dirty="0">
                <a:solidFill>
                  <a:schemeClr val="accent2"/>
                </a:solidFill>
                <a:latin typeface="Verdana" pitchFamily="34" charset="0"/>
                <a:ea typeface="Verdana" pitchFamily="34" charset="0"/>
                <a:cs typeface="Verdana" pitchFamily="34" charset="0"/>
              </a:rPr>
              <a:t>LPWAN </a:t>
            </a:r>
          </a:p>
          <a:p>
            <a:pPr algn="ctr">
              <a:lnSpc>
                <a:spcPct val="90000"/>
              </a:lnSpc>
              <a:spcBef>
                <a:spcPct val="0"/>
              </a:spcBef>
              <a:defRPr/>
            </a:pPr>
            <a:r>
              <a:rPr lang="en-US" sz="3000" b="1" dirty="0">
                <a:solidFill>
                  <a:schemeClr val="accent2"/>
                </a:solidFill>
                <a:latin typeface="Verdana" pitchFamily="34" charset="0"/>
                <a:ea typeface="Verdana" pitchFamily="34" charset="0"/>
                <a:cs typeface="Verdana" pitchFamily="34" charset="0"/>
              </a:rPr>
              <a:t>(Low Power Wide Area Network)</a:t>
            </a:r>
          </a:p>
        </p:txBody>
      </p:sp>
      <p:sp>
        <p:nvSpPr>
          <p:cNvPr id="7" name="Title 1"/>
          <p:cNvSpPr txBox="1">
            <a:spLocks/>
          </p:cNvSpPr>
          <p:nvPr/>
        </p:nvSpPr>
        <p:spPr>
          <a:xfrm>
            <a:off x="216404" y="7356974"/>
            <a:ext cx="7339659" cy="1054354"/>
          </a:xfrm>
          <a:prstGeom prst="rect">
            <a:avLst/>
          </a:prstGeom>
        </p:spPr>
        <p:txBody>
          <a:bodyPr vert="horz" lIns="99532" tIns="49766" rIns="99532" bIns="49766" rtlCol="0" anchor="b">
            <a:noAutofit/>
          </a:bodyPr>
          <a:lstStyle/>
          <a:p>
            <a:pPr>
              <a:lnSpc>
                <a:spcPct val="90000"/>
              </a:lnSpc>
              <a:spcBef>
                <a:spcPct val="0"/>
              </a:spcBef>
              <a:defRPr/>
            </a:pPr>
            <a:r>
              <a:rPr lang="en-US" sz="6500" b="1" dirty="0">
                <a:solidFill>
                  <a:schemeClr val="accent2"/>
                </a:solidFill>
                <a:latin typeface="Verdana" pitchFamily="34" charset="0"/>
                <a:ea typeface="Verdana" pitchFamily="34" charset="0"/>
                <a:cs typeface="Verdana" pitchFamily="34" charset="0"/>
              </a:rPr>
              <a:t>Data Analytics</a:t>
            </a:r>
          </a:p>
        </p:txBody>
      </p:sp>
    </p:spTree>
    <p:extLst>
      <p:ext uri="{BB962C8B-B14F-4D97-AF65-F5344CB8AC3E}">
        <p14:creationId xmlns:p14="http://schemas.microsoft.com/office/powerpoint/2010/main" val="138059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16806" y="375035"/>
            <a:ext cx="11757479" cy="1313343"/>
          </a:xfrm>
        </p:spPr>
        <p:txBody>
          <a:bodyPr/>
          <a:lstStyle/>
          <a:p>
            <a:r>
              <a:rPr lang="en-AU" dirty="0"/>
              <a:t>Smart City &amp; Infrastructure Cloud Solution - LoraWAN</a:t>
            </a:r>
            <a:endParaRPr lang="en-US" dirty="0"/>
          </a:p>
        </p:txBody>
      </p:sp>
      <p:pic>
        <p:nvPicPr>
          <p:cNvPr id="7" name="Picture 6" descr="Untitled.png"/>
          <p:cNvPicPr>
            <a:picLocks noChangeAspect="1"/>
          </p:cNvPicPr>
          <p:nvPr/>
        </p:nvPicPr>
        <p:blipFill>
          <a:blip r:embed="rId2"/>
          <a:stretch>
            <a:fillRect/>
          </a:stretch>
        </p:blipFill>
        <p:spPr>
          <a:xfrm>
            <a:off x="3" y="2017241"/>
            <a:ext cx="12984163" cy="78715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16807" y="375035"/>
            <a:ext cx="11713936" cy="1313343"/>
          </a:xfrm>
        </p:spPr>
        <p:txBody>
          <a:bodyPr/>
          <a:lstStyle/>
          <a:p>
            <a:r>
              <a:rPr lang="en-AU" dirty="0"/>
              <a:t>Smart City &amp; Infrastructure Cloud Solution - </a:t>
            </a:r>
            <a:r>
              <a:rPr lang="en-AU" dirty="0" err="1"/>
              <a:t>LoRaWAN</a:t>
            </a:r>
            <a:endParaRPr lang="en-US" dirty="0"/>
          </a:p>
        </p:txBody>
      </p:sp>
      <p:sp>
        <p:nvSpPr>
          <p:cNvPr id="6" name="Rectangle 5"/>
          <p:cNvSpPr/>
          <p:nvPr/>
        </p:nvSpPr>
        <p:spPr>
          <a:xfrm>
            <a:off x="5008744" y="1962431"/>
            <a:ext cx="7873819" cy="900723"/>
          </a:xfrm>
          <a:prstGeom prst="rect">
            <a:avLst/>
          </a:prstGeom>
        </p:spPr>
        <p:txBody>
          <a:bodyPr wrap="square" lIns="99532" tIns="49766" rIns="99532" bIns="49766">
            <a:spAutoFit/>
          </a:bodyPr>
          <a:lstStyle/>
          <a:p>
            <a:r>
              <a:rPr lang="en-US" sz="3200" b="1" dirty="0">
                <a:hlinkClick r:id="rId2"/>
              </a:rPr>
              <a:t>LoRa Alliance  WEB : lora-alliance.org</a:t>
            </a:r>
            <a:endParaRPr lang="en-US" sz="3200" b="1" dirty="0"/>
          </a:p>
          <a:p>
            <a:endParaRPr lang="en-US" dirty="0"/>
          </a:p>
        </p:txBody>
      </p:sp>
      <p:sp>
        <p:nvSpPr>
          <p:cNvPr id="8" name="Rectangle 7"/>
          <p:cNvSpPr/>
          <p:nvPr/>
        </p:nvSpPr>
        <p:spPr>
          <a:xfrm>
            <a:off x="0" y="3137208"/>
            <a:ext cx="12586065" cy="5517371"/>
          </a:xfrm>
          <a:prstGeom prst="rect">
            <a:avLst/>
          </a:prstGeom>
        </p:spPr>
        <p:txBody>
          <a:bodyPr wrap="square" lIns="99532" tIns="49766" rIns="99532" bIns="49766">
            <a:spAutoFit/>
          </a:bodyPr>
          <a:lstStyle/>
          <a:p>
            <a:pPr marL="285750" indent="-285750">
              <a:buFont typeface="Arial" panose="020B0604020202020204" pitchFamily="34" charset="0"/>
              <a:buChar char="•"/>
            </a:pPr>
            <a:r>
              <a:rPr lang="en-US" sz="3200" dirty="0"/>
              <a:t>The LoRa Alliance is an open, nonprofit association formed of 500+ members since its inception in March 2015.</a:t>
            </a:r>
          </a:p>
          <a:p>
            <a:pPr marL="285750" indent="-285750">
              <a:buFont typeface="Arial" panose="020B0604020202020204" pitchFamily="34" charset="0"/>
              <a:buChar char="•"/>
            </a:pPr>
            <a:r>
              <a:rPr lang="en-US" sz="3200" dirty="0"/>
              <a:t>It is one of the largest and fastest-growing alliance in the technology sector. </a:t>
            </a:r>
          </a:p>
          <a:p>
            <a:pPr marL="285750" indent="-285750">
              <a:buFont typeface="Arial" panose="020B0604020202020204" pitchFamily="34" charset="0"/>
              <a:buChar char="•"/>
            </a:pPr>
            <a:r>
              <a:rPr lang="en-US" sz="3200" dirty="0"/>
              <a:t>Its members closely collaborate and share experiences to promote and drive the success of the LoRaWAN protocol as the leading open global standard for secure, carrier-grade IoT LPWAN connectivity. </a:t>
            </a:r>
          </a:p>
          <a:p>
            <a:pPr marL="285750" indent="-285750">
              <a:buFont typeface="Arial" panose="020B0604020202020204" pitchFamily="34" charset="0"/>
              <a:buChar char="•"/>
            </a:pPr>
            <a:r>
              <a:rPr lang="en-US" sz="3200" dirty="0"/>
              <a:t>LoRaWAN has already been deployed by major mobile network operators &amp; private deployment globally, with continuing wide expansion into 2019 and beyond.</a:t>
            </a:r>
          </a:p>
        </p:txBody>
      </p:sp>
      <p:pic>
        <p:nvPicPr>
          <p:cNvPr id="2" name="Picture 1">
            <a:extLst>
              <a:ext uri="{FF2B5EF4-FFF2-40B4-BE49-F238E27FC236}">
                <a16:creationId xmlns:a16="http://schemas.microsoft.com/office/drawing/2014/main" id="{DB96494A-3AF5-420F-949E-40AAAEB2E633}"/>
              </a:ext>
            </a:extLst>
          </p:cNvPr>
          <p:cNvPicPr>
            <a:picLocks noChangeAspect="1"/>
          </p:cNvPicPr>
          <p:nvPr/>
        </p:nvPicPr>
        <p:blipFill>
          <a:blip r:embed="rId3"/>
          <a:stretch>
            <a:fillRect/>
          </a:stretch>
        </p:blipFill>
        <p:spPr>
          <a:xfrm>
            <a:off x="216807" y="2055784"/>
            <a:ext cx="3286125" cy="1143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60F1919-FA71-4966-8B2F-6FE12C644DD4}"/>
              </a:ext>
            </a:extLst>
          </p:cNvPr>
          <p:cNvSpPr/>
          <p:nvPr/>
        </p:nvSpPr>
        <p:spPr>
          <a:xfrm>
            <a:off x="-28557" y="1870440"/>
            <a:ext cx="12816733" cy="2177996"/>
          </a:xfrm>
          <a:prstGeom prst="rect">
            <a:avLst/>
          </a:prstGeom>
        </p:spPr>
        <p:txBody>
          <a:bodyPr wrap="square" lIns="99532" tIns="49766" rIns="99532" bIns="49766">
            <a:spAutoFit/>
          </a:bodyPr>
          <a:lstStyle/>
          <a:p>
            <a:pPr marL="285750" indent="-285750">
              <a:buFont typeface="Arial" panose="020B0604020202020204" pitchFamily="34" charset="0"/>
              <a:buChar char="•"/>
            </a:pPr>
            <a:r>
              <a:rPr lang="en-US" sz="2400" dirty="0"/>
              <a:t>TTN provide a set of open tools and a global, open network to build your next IoT application at low cost, featuring maximum security and ready to scale.</a:t>
            </a:r>
          </a:p>
          <a:p>
            <a:pPr marL="285750" indent="-285750">
              <a:buFont typeface="Arial" panose="020B0604020202020204" pitchFamily="34" charset="0"/>
              <a:buChar char="•"/>
            </a:pPr>
            <a:r>
              <a:rPr lang="en-US" sz="2400" dirty="0"/>
              <a:t>The network server can be deployed in a number of ways. Choose between the public community network, SaaS, on-premises, private cloud, embedded and offline deployments. It can be single-tenant/multi-tenant, multi-region, auto-scaling deployments.</a:t>
            </a:r>
          </a:p>
          <a:p>
            <a:pPr marL="285750" indent="-285750">
              <a:buFont typeface="Arial" panose="020B0604020202020204" pitchFamily="34" charset="0"/>
              <a:buChar char="•"/>
            </a:pPr>
            <a:endParaRPr lang="en-US" sz="1500" dirty="0"/>
          </a:p>
        </p:txBody>
      </p:sp>
      <p:pic>
        <p:nvPicPr>
          <p:cNvPr id="5" name="Picture 2">
            <a:extLst>
              <a:ext uri="{FF2B5EF4-FFF2-40B4-BE49-F238E27FC236}">
                <a16:creationId xmlns:a16="http://schemas.microsoft.com/office/drawing/2014/main" id="{838C4F60-EC40-4B8F-81DA-6E57EC6A3E98}"/>
              </a:ext>
            </a:extLst>
          </p:cNvPr>
          <p:cNvPicPr>
            <a:picLocks noChangeAspect="1" noChangeArrowheads="1"/>
          </p:cNvPicPr>
          <p:nvPr/>
        </p:nvPicPr>
        <p:blipFill>
          <a:blip r:embed="rId2"/>
          <a:srcRect/>
          <a:stretch>
            <a:fillRect/>
          </a:stretch>
        </p:blipFill>
        <p:spPr bwMode="auto">
          <a:xfrm>
            <a:off x="2897824" y="4230498"/>
            <a:ext cx="7188514" cy="4104858"/>
          </a:xfrm>
          <a:prstGeom prst="rect">
            <a:avLst/>
          </a:prstGeom>
          <a:noFill/>
          <a:ln w="9525">
            <a:noFill/>
            <a:miter lim="800000"/>
            <a:headEnd/>
            <a:tailEnd/>
          </a:ln>
          <a:effectLst/>
        </p:spPr>
      </p:pic>
      <p:sp>
        <p:nvSpPr>
          <p:cNvPr id="7" name="Rectangle 6">
            <a:extLst>
              <a:ext uri="{FF2B5EF4-FFF2-40B4-BE49-F238E27FC236}">
                <a16:creationId xmlns:a16="http://schemas.microsoft.com/office/drawing/2014/main" id="{4EFCC1D3-178C-4086-A3F5-A34FAF65F5A2}"/>
              </a:ext>
            </a:extLst>
          </p:cNvPr>
          <p:cNvSpPr/>
          <p:nvPr/>
        </p:nvSpPr>
        <p:spPr>
          <a:xfrm>
            <a:off x="5569844" y="0"/>
            <a:ext cx="7968356" cy="900723"/>
          </a:xfrm>
          <a:prstGeom prst="rect">
            <a:avLst/>
          </a:prstGeom>
        </p:spPr>
        <p:txBody>
          <a:bodyPr wrap="square" lIns="99532" tIns="49766" rIns="99532" bIns="49766">
            <a:spAutoFit/>
          </a:bodyPr>
          <a:lstStyle/>
          <a:p>
            <a:pPr marL="457200" indent="-457200">
              <a:buFont typeface="Arial" panose="020B0604020202020204" pitchFamily="34" charset="0"/>
              <a:buChar char="•"/>
            </a:pPr>
            <a:r>
              <a:rPr lang="en-US" sz="3200" b="1" dirty="0">
                <a:hlinkClick r:id="rId3"/>
              </a:rPr>
              <a:t>https://www.thethingsnetwork.org/</a:t>
            </a:r>
            <a:endParaRPr lang="en-US" sz="3200" b="1" dirty="0"/>
          </a:p>
          <a:p>
            <a:endParaRPr lang="en-US" dirty="0"/>
          </a:p>
        </p:txBody>
      </p:sp>
      <p:sp>
        <p:nvSpPr>
          <p:cNvPr id="10" name="Title 1">
            <a:extLst>
              <a:ext uri="{FF2B5EF4-FFF2-40B4-BE49-F238E27FC236}">
                <a16:creationId xmlns:a16="http://schemas.microsoft.com/office/drawing/2014/main" id="{FA80272E-420F-47AF-B3C4-0568571F412C}"/>
              </a:ext>
            </a:extLst>
          </p:cNvPr>
          <p:cNvSpPr>
            <a:spLocks noGrp="1"/>
          </p:cNvSpPr>
          <p:nvPr>
            <p:ph type="title"/>
          </p:nvPr>
        </p:nvSpPr>
        <p:spPr>
          <a:xfrm>
            <a:off x="216807" y="375035"/>
            <a:ext cx="11713936" cy="1313343"/>
          </a:xfrm>
        </p:spPr>
        <p:txBody>
          <a:bodyPr/>
          <a:lstStyle/>
          <a:p>
            <a:r>
              <a:rPr lang="en-AU" dirty="0"/>
              <a:t>Smart City &amp; Infrastructure Cloud Solution - </a:t>
            </a:r>
            <a:r>
              <a:rPr lang="en-AU" dirty="0" err="1"/>
              <a:t>LoRaWAN</a:t>
            </a:r>
            <a:endParaRPr lang="en-US" dirty="0"/>
          </a:p>
        </p:txBody>
      </p:sp>
    </p:spTree>
    <p:extLst>
      <p:ext uri="{BB962C8B-B14F-4D97-AF65-F5344CB8AC3E}">
        <p14:creationId xmlns:p14="http://schemas.microsoft.com/office/powerpoint/2010/main" val="296387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16806" y="375035"/>
            <a:ext cx="12214679" cy="1313343"/>
          </a:xfrm>
        </p:spPr>
        <p:txBody>
          <a:bodyPr/>
          <a:lstStyle/>
          <a:p>
            <a:r>
              <a:rPr lang="en-AU" dirty="0"/>
              <a:t>Smart City &amp; Infrastructure Cloud Solution - LoraWAN</a:t>
            </a:r>
            <a:endParaRPr lang="en-US" dirty="0"/>
          </a:p>
        </p:txBody>
      </p:sp>
      <p:pic>
        <p:nvPicPr>
          <p:cNvPr id="1026" name="Picture 2"/>
          <p:cNvPicPr>
            <a:picLocks noChangeAspect="1" noChangeArrowheads="1"/>
          </p:cNvPicPr>
          <p:nvPr/>
        </p:nvPicPr>
        <p:blipFill>
          <a:blip r:embed="rId2"/>
          <a:srcRect/>
          <a:stretch>
            <a:fillRect/>
          </a:stretch>
        </p:blipFill>
        <p:spPr bwMode="auto">
          <a:xfrm>
            <a:off x="0" y="1939700"/>
            <a:ext cx="12984163" cy="674710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1894114" y="2884714"/>
            <a:ext cx="11079163" cy="5802086"/>
          </a:xfrm>
          <a:prstGeom prst="rect">
            <a:avLst/>
          </a:prstGeom>
          <a:noFill/>
          <a:ln w="9525">
            <a:noFill/>
            <a:miter lim="800000"/>
            <a:headEnd/>
            <a:tailEnd/>
          </a:ln>
          <a:effectLst/>
        </p:spPr>
      </p:pic>
      <p:sp>
        <p:nvSpPr>
          <p:cNvPr id="8" name="Rounded Rectangle 7"/>
          <p:cNvSpPr/>
          <p:nvPr/>
        </p:nvSpPr>
        <p:spPr>
          <a:xfrm>
            <a:off x="0" y="1915887"/>
            <a:ext cx="12984163" cy="1045028"/>
          </a:xfrm>
          <a:prstGeom prst="roundRect">
            <a:avLst/>
          </a:prstGeom>
          <a:solidFill>
            <a:schemeClr val="tx2">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0" y="2873829"/>
            <a:ext cx="1894114" cy="5812971"/>
          </a:xfrm>
          <a:prstGeom prst="roundRect">
            <a:avLst/>
          </a:prstGeom>
          <a:solidFill>
            <a:schemeClr val="tx2">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a:spLocks noGrp="1"/>
          </p:cNvSpPr>
          <p:nvPr>
            <p:ph type="title"/>
          </p:nvPr>
        </p:nvSpPr>
        <p:spPr>
          <a:xfrm>
            <a:off x="216806" y="375035"/>
            <a:ext cx="12214679" cy="1313343"/>
          </a:xfrm>
        </p:spPr>
        <p:txBody>
          <a:bodyPr/>
          <a:lstStyle/>
          <a:p>
            <a:r>
              <a:rPr lang="en-AU" dirty="0"/>
              <a:t>Smart City &amp; Infrastructure Cloud Solution - LoraWAN</a:t>
            </a:r>
            <a:endParaRPr lang="en-US" dirty="0"/>
          </a:p>
        </p:txBody>
      </p:sp>
      <p:pic>
        <p:nvPicPr>
          <p:cNvPr id="3075" name="Picture 3"/>
          <p:cNvPicPr>
            <a:picLocks noChangeAspect="1" noChangeArrowheads="1"/>
          </p:cNvPicPr>
          <p:nvPr/>
        </p:nvPicPr>
        <p:blipFill>
          <a:blip r:embed="rId3"/>
          <a:srcRect/>
          <a:stretch>
            <a:fillRect/>
          </a:stretch>
        </p:blipFill>
        <p:spPr bwMode="auto">
          <a:xfrm>
            <a:off x="0" y="1926090"/>
            <a:ext cx="4429125" cy="1056595"/>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0" y="2950712"/>
            <a:ext cx="1905000" cy="176212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p:cNvSpPr/>
          <p:nvPr/>
        </p:nvSpPr>
        <p:spPr>
          <a:xfrm>
            <a:off x="-1" y="1894114"/>
            <a:ext cx="7260771" cy="3897085"/>
          </a:xfrm>
          <a:prstGeom prst="roundRect">
            <a:avLst/>
          </a:prstGeom>
          <a:solidFill>
            <a:schemeClr val="tx2">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7282544" y="1926772"/>
            <a:ext cx="5701620" cy="3853542"/>
          </a:xfrm>
          <a:prstGeom prst="roundRect">
            <a:avLst/>
          </a:prstGeom>
          <a:solidFill>
            <a:schemeClr val="tx2">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0" y="5791201"/>
            <a:ext cx="12984163" cy="2895600"/>
          </a:xfrm>
          <a:prstGeom prst="roundRect">
            <a:avLst/>
          </a:prstGeom>
          <a:solidFill>
            <a:schemeClr val="tx2">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p:cNvPicPr>
            <a:picLocks noChangeAspect="1" noChangeArrowheads="1"/>
          </p:cNvPicPr>
          <p:nvPr/>
        </p:nvPicPr>
        <p:blipFill>
          <a:blip r:embed="rId2"/>
          <a:srcRect/>
          <a:stretch>
            <a:fillRect/>
          </a:stretch>
        </p:blipFill>
        <p:spPr bwMode="auto">
          <a:xfrm>
            <a:off x="3846059" y="2057399"/>
            <a:ext cx="3164341" cy="3091543"/>
          </a:xfrm>
          <a:prstGeom prst="rect">
            <a:avLst/>
          </a:prstGeom>
          <a:noFill/>
          <a:ln w="9525">
            <a:noFill/>
            <a:miter lim="800000"/>
            <a:headEnd/>
            <a:tailEnd/>
          </a:ln>
          <a:effectLst/>
        </p:spPr>
      </p:pic>
      <p:sp>
        <p:nvSpPr>
          <p:cNvPr id="5" name="Title 1"/>
          <p:cNvSpPr>
            <a:spLocks noGrp="1"/>
          </p:cNvSpPr>
          <p:nvPr>
            <p:ph type="title"/>
          </p:nvPr>
        </p:nvSpPr>
        <p:spPr>
          <a:xfrm>
            <a:off x="216806" y="375035"/>
            <a:ext cx="12214679" cy="1313343"/>
          </a:xfrm>
        </p:spPr>
        <p:txBody>
          <a:bodyPr/>
          <a:lstStyle/>
          <a:p>
            <a:r>
              <a:rPr lang="en-AU" dirty="0"/>
              <a:t>Smart City &amp; Infrastructure Cloud Solution - LoraWAN</a:t>
            </a:r>
            <a:endParaRPr lang="en-US" dirty="0"/>
          </a:p>
        </p:txBody>
      </p:sp>
      <p:pic>
        <p:nvPicPr>
          <p:cNvPr id="2051" name="Picture 3"/>
          <p:cNvPicPr>
            <a:picLocks noChangeAspect="1" noChangeArrowheads="1"/>
          </p:cNvPicPr>
          <p:nvPr/>
        </p:nvPicPr>
        <p:blipFill>
          <a:blip r:embed="rId3"/>
          <a:srcRect/>
          <a:stretch>
            <a:fillRect/>
          </a:stretch>
        </p:blipFill>
        <p:spPr bwMode="auto">
          <a:xfrm>
            <a:off x="412977" y="2051282"/>
            <a:ext cx="2997763" cy="3086775"/>
          </a:xfrm>
          <a:prstGeom prst="rect">
            <a:avLst/>
          </a:prstGeom>
          <a:noFill/>
          <a:ln w="9525">
            <a:noFill/>
            <a:miter lim="800000"/>
            <a:headEnd/>
            <a:tailEnd/>
          </a:ln>
          <a:effectLst/>
        </p:spPr>
      </p:pic>
      <p:sp>
        <p:nvSpPr>
          <p:cNvPr id="7" name="Rectangle 6"/>
          <p:cNvSpPr/>
          <p:nvPr/>
        </p:nvSpPr>
        <p:spPr>
          <a:xfrm rot="16200000">
            <a:off x="-1629209" y="3543027"/>
            <a:ext cx="3666700" cy="408281"/>
          </a:xfrm>
          <a:prstGeom prst="rect">
            <a:avLst/>
          </a:prstGeom>
        </p:spPr>
        <p:txBody>
          <a:bodyPr wrap="none" lIns="99532" tIns="49766" rIns="99532" bIns="49766">
            <a:spAutoFit/>
          </a:bodyPr>
          <a:lstStyle/>
          <a:p>
            <a:pPr fontAlgn="base"/>
            <a:r>
              <a:rPr lang="en-US" b="1" dirty="0">
                <a:solidFill>
                  <a:schemeClr val="accent2"/>
                </a:solidFill>
              </a:rPr>
              <a:t>Industrial Grade </a:t>
            </a:r>
            <a:r>
              <a:rPr lang="en-US" b="1" dirty="0" err="1">
                <a:solidFill>
                  <a:schemeClr val="accent2"/>
                </a:solidFill>
              </a:rPr>
              <a:t>Kerlink</a:t>
            </a:r>
            <a:r>
              <a:rPr lang="en-US" b="1" dirty="0">
                <a:solidFill>
                  <a:schemeClr val="accent2"/>
                </a:solidFill>
              </a:rPr>
              <a:t> GW</a:t>
            </a:r>
          </a:p>
        </p:txBody>
      </p:sp>
      <p:sp>
        <p:nvSpPr>
          <p:cNvPr id="8" name="Rectangle 7"/>
          <p:cNvSpPr/>
          <p:nvPr/>
        </p:nvSpPr>
        <p:spPr>
          <a:xfrm rot="16200000">
            <a:off x="1919721" y="3379173"/>
            <a:ext cx="3487257" cy="408281"/>
          </a:xfrm>
          <a:prstGeom prst="rect">
            <a:avLst/>
          </a:prstGeom>
        </p:spPr>
        <p:txBody>
          <a:bodyPr wrap="square" lIns="99532" tIns="49766" rIns="99532" bIns="49766">
            <a:spAutoFit/>
          </a:bodyPr>
          <a:lstStyle/>
          <a:p>
            <a:pPr fontAlgn="base"/>
            <a:r>
              <a:rPr lang="en-US" b="1" dirty="0">
                <a:solidFill>
                  <a:schemeClr val="accent2"/>
                </a:solidFill>
              </a:rPr>
              <a:t>DIY GW using </a:t>
            </a:r>
            <a:r>
              <a:rPr lang="en-US" b="1" dirty="0" err="1">
                <a:solidFill>
                  <a:schemeClr val="accent2"/>
                </a:solidFill>
              </a:rPr>
              <a:t>Raspberrypi</a:t>
            </a:r>
            <a:r>
              <a:rPr lang="en-US" b="1" dirty="0">
                <a:solidFill>
                  <a:schemeClr val="accent2"/>
                </a:solidFill>
              </a:rPr>
              <a:t> </a:t>
            </a:r>
          </a:p>
        </p:txBody>
      </p:sp>
      <p:pic>
        <p:nvPicPr>
          <p:cNvPr id="2052" name="Picture 4"/>
          <p:cNvPicPr>
            <a:picLocks noChangeAspect="1" noChangeArrowheads="1"/>
          </p:cNvPicPr>
          <p:nvPr/>
        </p:nvPicPr>
        <p:blipFill>
          <a:blip r:embed="rId4"/>
          <a:srcRect/>
          <a:stretch>
            <a:fillRect/>
          </a:stretch>
        </p:blipFill>
        <p:spPr bwMode="auto">
          <a:xfrm>
            <a:off x="7913915" y="1992073"/>
            <a:ext cx="2155372" cy="1796143"/>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a:srcRect/>
          <a:stretch>
            <a:fillRect/>
          </a:stretch>
        </p:blipFill>
        <p:spPr bwMode="auto">
          <a:xfrm>
            <a:off x="10319657" y="3907957"/>
            <a:ext cx="2111829" cy="1796144"/>
          </a:xfrm>
          <a:prstGeom prst="rect">
            <a:avLst/>
          </a:prstGeom>
          <a:noFill/>
          <a:ln w="9525">
            <a:noFill/>
            <a:miter lim="800000"/>
            <a:headEnd/>
            <a:tailEnd/>
          </a:ln>
          <a:effectLst/>
        </p:spPr>
      </p:pic>
      <p:pic>
        <p:nvPicPr>
          <p:cNvPr id="2054" name="Picture 6"/>
          <p:cNvPicPr>
            <a:picLocks noChangeAspect="1" noChangeArrowheads="1"/>
          </p:cNvPicPr>
          <p:nvPr/>
        </p:nvPicPr>
        <p:blipFill>
          <a:blip r:embed="rId6" cstate="print"/>
          <a:srcRect/>
          <a:stretch>
            <a:fillRect/>
          </a:stretch>
        </p:blipFill>
        <p:spPr bwMode="auto">
          <a:xfrm>
            <a:off x="7901679" y="3898612"/>
            <a:ext cx="2178502" cy="1783717"/>
          </a:xfrm>
          <a:prstGeom prst="rect">
            <a:avLst/>
          </a:prstGeom>
          <a:noFill/>
          <a:ln w="9525">
            <a:noFill/>
            <a:miter lim="800000"/>
            <a:headEnd/>
            <a:tailEnd/>
          </a:ln>
          <a:effectLst/>
        </p:spPr>
      </p:pic>
      <p:pic>
        <p:nvPicPr>
          <p:cNvPr id="2055" name="Picture 7"/>
          <p:cNvPicPr>
            <a:picLocks noChangeAspect="1" noChangeArrowheads="1"/>
          </p:cNvPicPr>
          <p:nvPr/>
        </p:nvPicPr>
        <p:blipFill>
          <a:blip r:embed="rId7" cstate="print"/>
          <a:srcRect/>
          <a:stretch>
            <a:fillRect/>
          </a:stretch>
        </p:blipFill>
        <p:spPr bwMode="auto">
          <a:xfrm>
            <a:off x="10308771" y="2002958"/>
            <a:ext cx="2079172" cy="1741717"/>
          </a:xfrm>
          <a:prstGeom prst="rect">
            <a:avLst/>
          </a:prstGeom>
          <a:noFill/>
          <a:ln w="9525">
            <a:noFill/>
            <a:miter lim="800000"/>
            <a:headEnd/>
            <a:tailEnd/>
          </a:ln>
          <a:effectLst/>
        </p:spPr>
      </p:pic>
      <p:pic>
        <p:nvPicPr>
          <p:cNvPr id="2056" name="Picture 8"/>
          <p:cNvPicPr>
            <a:picLocks noChangeAspect="1" noChangeArrowheads="1"/>
          </p:cNvPicPr>
          <p:nvPr/>
        </p:nvPicPr>
        <p:blipFill>
          <a:blip r:embed="rId8"/>
          <a:srcRect/>
          <a:stretch>
            <a:fillRect/>
          </a:stretch>
        </p:blipFill>
        <p:spPr bwMode="auto">
          <a:xfrm>
            <a:off x="293914" y="6157917"/>
            <a:ext cx="2102556" cy="2115537"/>
          </a:xfrm>
          <a:prstGeom prst="rect">
            <a:avLst/>
          </a:prstGeom>
          <a:noFill/>
          <a:ln w="9525">
            <a:noFill/>
            <a:miter lim="800000"/>
            <a:headEnd/>
            <a:tailEnd/>
          </a:ln>
          <a:effectLst/>
        </p:spPr>
      </p:pic>
      <p:sp>
        <p:nvSpPr>
          <p:cNvPr id="16" name="Rectangle 15"/>
          <p:cNvSpPr/>
          <p:nvPr/>
        </p:nvSpPr>
        <p:spPr>
          <a:xfrm rot="16200000">
            <a:off x="6752976" y="3727516"/>
            <a:ext cx="1552823" cy="408281"/>
          </a:xfrm>
          <a:prstGeom prst="rect">
            <a:avLst/>
          </a:prstGeom>
        </p:spPr>
        <p:txBody>
          <a:bodyPr wrap="square" lIns="99532" tIns="49766" rIns="99532" bIns="49766">
            <a:spAutoFit/>
          </a:bodyPr>
          <a:lstStyle/>
          <a:p>
            <a:pPr fontAlgn="base"/>
            <a:r>
              <a:rPr lang="en-US" b="1" dirty="0">
                <a:solidFill>
                  <a:schemeClr val="accent2"/>
                </a:solidFill>
              </a:rPr>
              <a:t>DIY Nodes</a:t>
            </a:r>
          </a:p>
        </p:txBody>
      </p:sp>
      <p:pic>
        <p:nvPicPr>
          <p:cNvPr id="2057" name="Picture 9"/>
          <p:cNvPicPr>
            <a:picLocks noChangeAspect="1" noChangeArrowheads="1"/>
          </p:cNvPicPr>
          <p:nvPr/>
        </p:nvPicPr>
        <p:blipFill>
          <a:blip r:embed="rId9"/>
          <a:srcRect/>
          <a:stretch>
            <a:fillRect/>
          </a:stretch>
        </p:blipFill>
        <p:spPr bwMode="auto">
          <a:xfrm>
            <a:off x="2646592" y="6160640"/>
            <a:ext cx="2393494" cy="2134491"/>
          </a:xfrm>
          <a:prstGeom prst="rect">
            <a:avLst/>
          </a:prstGeom>
          <a:noFill/>
          <a:ln w="9525">
            <a:noFill/>
            <a:miter lim="800000"/>
            <a:headEnd/>
            <a:tailEnd/>
          </a:ln>
          <a:effectLst/>
        </p:spPr>
      </p:pic>
      <p:pic>
        <p:nvPicPr>
          <p:cNvPr id="2059" name="Picture 11"/>
          <p:cNvPicPr>
            <a:picLocks noChangeAspect="1" noChangeArrowheads="1"/>
          </p:cNvPicPr>
          <p:nvPr/>
        </p:nvPicPr>
        <p:blipFill>
          <a:blip r:embed="rId10"/>
          <a:srcRect/>
          <a:stretch>
            <a:fillRect/>
          </a:stretch>
        </p:blipFill>
        <p:spPr bwMode="auto">
          <a:xfrm>
            <a:off x="5185681" y="6179008"/>
            <a:ext cx="2290814" cy="2127045"/>
          </a:xfrm>
          <a:prstGeom prst="rect">
            <a:avLst/>
          </a:prstGeom>
          <a:noFill/>
          <a:ln w="9525">
            <a:noFill/>
            <a:miter lim="800000"/>
            <a:headEnd/>
            <a:tailEnd/>
          </a:ln>
          <a:effectLst/>
        </p:spPr>
      </p:pic>
      <p:pic>
        <p:nvPicPr>
          <p:cNvPr id="2060" name="Picture 12"/>
          <p:cNvPicPr>
            <a:picLocks noChangeAspect="1" noChangeArrowheads="1"/>
          </p:cNvPicPr>
          <p:nvPr/>
        </p:nvPicPr>
        <p:blipFill>
          <a:blip r:embed="rId11"/>
          <a:srcRect/>
          <a:stretch>
            <a:fillRect/>
          </a:stretch>
        </p:blipFill>
        <p:spPr bwMode="auto">
          <a:xfrm>
            <a:off x="7691438" y="6182409"/>
            <a:ext cx="2646239" cy="2112505"/>
          </a:xfrm>
          <a:prstGeom prst="rect">
            <a:avLst/>
          </a:prstGeom>
          <a:noFill/>
          <a:ln w="9525">
            <a:noFill/>
            <a:miter lim="800000"/>
            <a:headEnd/>
            <a:tailEnd/>
          </a:ln>
          <a:effectLst/>
        </p:spPr>
      </p:pic>
      <p:pic>
        <p:nvPicPr>
          <p:cNvPr id="2061" name="Picture 13"/>
          <p:cNvPicPr>
            <a:picLocks noChangeAspect="1" noChangeArrowheads="1"/>
          </p:cNvPicPr>
          <p:nvPr/>
        </p:nvPicPr>
        <p:blipFill>
          <a:blip r:embed="rId12"/>
          <a:srcRect/>
          <a:stretch>
            <a:fillRect/>
          </a:stretch>
        </p:blipFill>
        <p:spPr bwMode="auto">
          <a:xfrm>
            <a:off x="10474648" y="6194657"/>
            <a:ext cx="2367785" cy="2111143"/>
          </a:xfrm>
          <a:prstGeom prst="rect">
            <a:avLst/>
          </a:prstGeom>
          <a:noFill/>
          <a:ln w="9525">
            <a:noFill/>
            <a:miter lim="800000"/>
            <a:headEnd/>
            <a:tailEnd/>
          </a:ln>
          <a:effectLst/>
        </p:spPr>
      </p:pic>
      <p:sp>
        <p:nvSpPr>
          <p:cNvPr id="23" name="Rectangle 22"/>
          <p:cNvSpPr/>
          <p:nvPr/>
        </p:nvSpPr>
        <p:spPr>
          <a:xfrm>
            <a:off x="383126" y="8278519"/>
            <a:ext cx="1989959" cy="408281"/>
          </a:xfrm>
          <a:prstGeom prst="rect">
            <a:avLst/>
          </a:prstGeom>
        </p:spPr>
        <p:txBody>
          <a:bodyPr wrap="none" lIns="99532" tIns="49766" rIns="99532" bIns="49766">
            <a:spAutoFit/>
          </a:bodyPr>
          <a:lstStyle/>
          <a:p>
            <a:pPr fontAlgn="base"/>
            <a:r>
              <a:rPr lang="en-US" b="1" dirty="0">
                <a:solidFill>
                  <a:schemeClr val="accent2"/>
                </a:solidFill>
              </a:rPr>
              <a:t>Parking Sensor</a:t>
            </a:r>
          </a:p>
        </p:txBody>
      </p:sp>
      <p:sp>
        <p:nvSpPr>
          <p:cNvPr id="24" name="Rectangle 23"/>
          <p:cNvSpPr/>
          <p:nvPr/>
        </p:nvSpPr>
        <p:spPr>
          <a:xfrm>
            <a:off x="2739508" y="8286690"/>
            <a:ext cx="2201244" cy="400110"/>
          </a:xfrm>
          <a:prstGeom prst="rect">
            <a:avLst/>
          </a:prstGeom>
        </p:spPr>
        <p:txBody>
          <a:bodyPr wrap="none">
            <a:spAutoFit/>
          </a:bodyPr>
          <a:lstStyle/>
          <a:p>
            <a:pPr fontAlgn="base"/>
            <a:r>
              <a:rPr lang="en-US" b="1" dirty="0">
                <a:solidFill>
                  <a:schemeClr val="accent2"/>
                </a:solidFill>
              </a:rPr>
              <a:t>Lightning Bridge</a:t>
            </a:r>
          </a:p>
        </p:txBody>
      </p:sp>
      <p:sp>
        <p:nvSpPr>
          <p:cNvPr id="25" name="Rectangle 24"/>
          <p:cNvSpPr/>
          <p:nvPr/>
        </p:nvSpPr>
        <p:spPr>
          <a:xfrm>
            <a:off x="10838479" y="8286690"/>
            <a:ext cx="1628972" cy="400110"/>
          </a:xfrm>
          <a:prstGeom prst="rect">
            <a:avLst/>
          </a:prstGeom>
        </p:spPr>
        <p:txBody>
          <a:bodyPr wrap="none">
            <a:spAutoFit/>
          </a:bodyPr>
          <a:lstStyle/>
          <a:p>
            <a:pPr fontAlgn="base"/>
            <a:r>
              <a:rPr lang="en-US" b="1" dirty="0">
                <a:solidFill>
                  <a:schemeClr val="accent2"/>
                </a:solidFill>
              </a:rPr>
              <a:t>Water Valve</a:t>
            </a:r>
          </a:p>
        </p:txBody>
      </p:sp>
      <p:sp>
        <p:nvSpPr>
          <p:cNvPr id="26" name="Rectangle 25"/>
          <p:cNvSpPr/>
          <p:nvPr/>
        </p:nvSpPr>
        <p:spPr>
          <a:xfrm>
            <a:off x="8291222" y="8286690"/>
            <a:ext cx="1401346" cy="400110"/>
          </a:xfrm>
          <a:prstGeom prst="rect">
            <a:avLst/>
          </a:prstGeom>
        </p:spPr>
        <p:txBody>
          <a:bodyPr wrap="none">
            <a:spAutoFit/>
          </a:bodyPr>
          <a:lstStyle/>
          <a:p>
            <a:pPr fontAlgn="base"/>
            <a:r>
              <a:rPr lang="en-US" b="1" dirty="0">
                <a:solidFill>
                  <a:schemeClr val="accent2"/>
                </a:solidFill>
              </a:rPr>
              <a:t>Gas Meter</a:t>
            </a:r>
          </a:p>
        </p:txBody>
      </p:sp>
      <p:sp>
        <p:nvSpPr>
          <p:cNvPr id="27" name="Rectangle 26"/>
          <p:cNvSpPr/>
          <p:nvPr/>
        </p:nvSpPr>
        <p:spPr>
          <a:xfrm>
            <a:off x="4905764" y="8286690"/>
            <a:ext cx="2959465" cy="400110"/>
          </a:xfrm>
          <a:prstGeom prst="rect">
            <a:avLst/>
          </a:prstGeom>
        </p:spPr>
        <p:txBody>
          <a:bodyPr wrap="none">
            <a:spAutoFit/>
          </a:bodyPr>
          <a:lstStyle/>
          <a:p>
            <a:pPr fontAlgn="base"/>
            <a:r>
              <a:rPr lang="en-US" b="1" dirty="0">
                <a:solidFill>
                  <a:schemeClr val="accent2"/>
                </a:solidFill>
              </a:rPr>
              <a:t>Temp/Humidity Sensor</a:t>
            </a:r>
          </a:p>
        </p:txBody>
      </p:sp>
      <p:sp>
        <p:nvSpPr>
          <p:cNvPr id="28" name="Rectangle 27"/>
          <p:cNvSpPr/>
          <p:nvPr/>
        </p:nvSpPr>
        <p:spPr>
          <a:xfrm>
            <a:off x="4702630" y="5763146"/>
            <a:ext cx="3167742" cy="408281"/>
          </a:xfrm>
          <a:prstGeom prst="rect">
            <a:avLst/>
          </a:prstGeom>
        </p:spPr>
        <p:txBody>
          <a:bodyPr wrap="square" lIns="99532" tIns="49766" rIns="99532" bIns="49766">
            <a:spAutoFit/>
          </a:bodyPr>
          <a:lstStyle/>
          <a:p>
            <a:pPr fontAlgn="base"/>
            <a:r>
              <a:rPr lang="en-US" b="1" dirty="0">
                <a:solidFill>
                  <a:schemeClr val="accent2"/>
                </a:solidFill>
              </a:rPr>
              <a:t>Commercial  Products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16807" y="375035"/>
            <a:ext cx="11073906" cy="1313343"/>
          </a:xfrm>
        </p:spPr>
        <p:txBody>
          <a:bodyPr/>
          <a:lstStyle/>
          <a:p>
            <a:r>
              <a:rPr lang="en-AU" dirty="0" err="1"/>
              <a:t>LoRaWAN</a:t>
            </a:r>
            <a:r>
              <a:rPr lang="en-AU" dirty="0"/>
              <a:t> Satellite Connectivity</a:t>
            </a:r>
            <a:endParaRPr lang="en-US" dirty="0"/>
          </a:p>
        </p:txBody>
      </p:sp>
      <p:sp>
        <p:nvSpPr>
          <p:cNvPr id="6" name="Rectangle 5"/>
          <p:cNvSpPr/>
          <p:nvPr/>
        </p:nvSpPr>
        <p:spPr>
          <a:xfrm>
            <a:off x="9137993" y="196705"/>
            <a:ext cx="3846170" cy="962278"/>
          </a:xfrm>
          <a:prstGeom prst="rect">
            <a:avLst/>
          </a:prstGeom>
        </p:spPr>
        <p:txBody>
          <a:bodyPr wrap="square" lIns="99532" tIns="49766" rIns="99532" bIns="49766">
            <a:spAutoFit/>
          </a:bodyPr>
          <a:lstStyle/>
          <a:p>
            <a:r>
              <a:rPr lang="en-US" sz="3600" b="1" dirty="0">
                <a:hlinkClick r:id="rId2"/>
              </a:rPr>
              <a:t>www.fleet.space</a:t>
            </a:r>
            <a:endParaRPr lang="en-US" sz="3600" b="1" dirty="0"/>
          </a:p>
          <a:p>
            <a:endParaRPr lang="en-US" dirty="0"/>
          </a:p>
        </p:txBody>
      </p:sp>
      <p:sp>
        <p:nvSpPr>
          <p:cNvPr id="7" name="Rectangle 6"/>
          <p:cNvSpPr/>
          <p:nvPr/>
        </p:nvSpPr>
        <p:spPr>
          <a:xfrm>
            <a:off x="216807" y="1866708"/>
            <a:ext cx="12767356" cy="2562716"/>
          </a:xfrm>
          <a:prstGeom prst="rect">
            <a:avLst/>
          </a:prstGeom>
        </p:spPr>
        <p:txBody>
          <a:bodyPr wrap="square" lIns="99532" tIns="49766" rIns="99532" bIns="49766">
            <a:spAutoFit/>
          </a:bodyPr>
          <a:lstStyle/>
          <a:p>
            <a:pPr marL="342900" indent="-342900">
              <a:buFont typeface="Arial" panose="020B0604020202020204" pitchFamily="34" charset="0"/>
              <a:buChar char="•"/>
            </a:pPr>
            <a:r>
              <a:rPr lang="en-US" sz="2800" dirty="0"/>
              <a:t>Based in Adelaide, South Australia, FLEET are experts in remote connectivity systems. </a:t>
            </a:r>
          </a:p>
          <a:p>
            <a:pPr marL="342900" indent="-342900">
              <a:buFont typeface="Arial" panose="020B0604020202020204" pitchFamily="34" charset="0"/>
              <a:buChar char="•"/>
            </a:pPr>
            <a:r>
              <a:rPr lang="en-US" sz="2800" dirty="0"/>
              <a:t>FLEET specialize in Providing low-cost satellite based connectivity for Industrial Internet of Things applications. </a:t>
            </a:r>
            <a:r>
              <a:rPr lang="en-US" sz="2800" b="1" cap="all" dirty="0"/>
              <a:t>SATELLITE + LORAWAN</a:t>
            </a:r>
          </a:p>
          <a:p>
            <a:pPr marL="342900" indent="-342900">
              <a:buFont typeface="Arial" panose="020B0604020202020204" pitchFamily="34" charset="0"/>
              <a:buChar char="•"/>
            </a:pPr>
            <a:r>
              <a:rPr lang="en-US" sz="2800" b="1" dirty="0"/>
              <a:t>Connect thousands of things anywhere in the world.</a:t>
            </a:r>
            <a:endParaRPr lang="en-US" sz="2800" dirty="0"/>
          </a:p>
          <a:p>
            <a:endParaRPr lang="en-US" dirty="0"/>
          </a:p>
        </p:txBody>
      </p:sp>
      <p:pic>
        <p:nvPicPr>
          <p:cNvPr id="3075" name="Picture 3"/>
          <p:cNvPicPr>
            <a:picLocks noChangeAspect="1" noChangeArrowheads="1"/>
          </p:cNvPicPr>
          <p:nvPr/>
        </p:nvPicPr>
        <p:blipFill>
          <a:blip r:embed="rId3"/>
          <a:srcRect/>
          <a:stretch>
            <a:fillRect/>
          </a:stretch>
        </p:blipFill>
        <p:spPr bwMode="auto">
          <a:xfrm>
            <a:off x="7454165" y="4195867"/>
            <a:ext cx="5234106" cy="4294228"/>
          </a:xfrm>
          <a:prstGeom prst="rect">
            <a:avLst/>
          </a:prstGeom>
          <a:noFill/>
          <a:ln w="9525">
            <a:noFill/>
            <a:miter lim="800000"/>
            <a:headEnd/>
            <a:tailEnd/>
          </a:ln>
          <a:effectLst/>
        </p:spPr>
      </p:pic>
      <p:pic>
        <p:nvPicPr>
          <p:cNvPr id="3077" name="Picture 5"/>
          <p:cNvPicPr>
            <a:picLocks noChangeAspect="1" noChangeArrowheads="1"/>
          </p:cNvPicPr>
          <p:nvPr/>
        </p:nvPicPr>
        <p:blipFill>
          <a:blip r:embed="rId4"/>
          <a:srcRect/>
          <a:stretch>
            <a:fillRect/>
          </a:stretch>
        </p:blipFill>
        <p:spPr bwMode="auto">
          <a:xfrm>
            <a:off x="330729" y="4217720"/>
            <a:ext cx="6926929" cy="4296278"/>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16808" y="375035"/>
            <a:ext cx="8829089" cy="1313343"/>
          </a:xfrm>
        </p:spPr>
        <p:txBody>
          <a:bodyPr/>
          <a:lstStyle/>
          <a:p>
            <a:r>
              <a:rPr lang="en-AU" dirty="0" err="1"/>
              <a:t>LoRaWAN</a:t>
            </a:r>
            <a:r>
              <a:rPr lang="en-AU" dirty="0"/>
              <a:t> – Packet Flow</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1063828" y="2984562"/>
            <a:ext cx="10762653" cy="2606040"/>
          </a:xfrm>
          <a:prstGeom prst="rect">
            <a:avLst/>
          </a:prstGeom>
          <a:noFill/>
          <a:ln w="9525">
            <a:noFill/>
            <a:miter lim="800000"/>
            <a:headEnd/>
            <a:tailEnd/>
          </a:ln>
          <a:effectLst/>
        </p:spPr>
      </p:pic>
      <p:cxnSp>
        <p:nvCxnSpPr>
          <p:cNvPr id="9" name="Straight Arrow Connector 8"/>
          <p:cNvCxnSpPr/>
          <p:nvPr/>
        </p:nvCxnSpPr>
        <p:spPr>
          <a:xfrm>
            <a:off x="2229211" y="5051601"/>
            <a:ext cx="1009009" cy="2012"/>
          </a:xfrm>
          <a:prstGeom prst="straightConnector1">
            <a:avLst/>
          </a:prstGeom>
          <a:ln w="412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034088" y="5077186"/>
            <a:ext cx="1057895" cy="2326"/>
          </a:xfrm>
          <a:prstGeom prst="straightConnector1">
            <a:avLst/>
          </a:prstGeom>
          <a:ln w="412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911317" y="5063234"/>
            <a:ext cx="1116561" cy="2324"/>
          </a:xfrm>
          <a:prstGeom prst="straightConnector1">
            <a:avLst/>
          </a:prstGeom>
          <a:ln w="412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7841604" y="5097807"/>
            <a:ext cx="1069628" cy="16281"/>
          </a:xfrm>
          <a:prstGeom prst="straightConnector1">
            <a:avLst/>
          </a:prstGeom>
          <a:ln w="412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677505" y="5077186"/>
            <a:ext cx="940571" cy="2326"/>
          </a:xfrm>
          <a:prstGeom prst="straightConnector1">
            <a:avLst/>
          </a:prstGeom>
          <a:ln w="412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rot="5400000" flipH="1" flipV="1">
            <a:off x="6887308" y="4319143"/>
            <a:ext cx="1102423" cy="1691"/>
          </a:xfrm>
          <a:prstGeom prst="straightConnector1">
            <a:avLst/>
          </a:prstGeom>
          <a:ln w="412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180180" y="4045200"/>
            <a:ext cx="1497054" cy="562169"/>
          </a:xfrm>
          <a:prstGeom prst="rect">
            <a:avLst/>
          </a:prstGeom>
          <a:noFill/>
        </p:spPr>
        <p:txBody>
          <a:bodyPr wrap="square" lIns="99532" tIns="49766" rIns="99532" bIns="49766" rtlCol="0">
            <a:spAutoFit/>
          </a:bodyPr>
          <a:lstStyle/>
          <a:p>
            <a:r>
              <a:rPr lang="en-AU" sz="1500" b="1" dirty="0">
                <a:solidFill>
                  <a:schemeClr val="tx2"/>
                </a:solidFill>
              </a:rPr>
              <a:t>Lora WAN on</a:t>
            </a:r>
          </a:p>
          <a:p>
            <a:r>
              <a:rPr lang="en-AU" sz="1500" b="1" dirty="0">
                <a:solidFill>
                  <a:schemeClr val="tx2"/>
                </a:solidFill>
              </a:rPr>
              <a:t>     Lora RF</a:t>
            </a:r>
          </a:p>
        </p:txBody>
      </p:sp>
      <p:sp>
        <p:nvSpPr>
          <p:cNvPr id="23" name="TextBox 22"/>
          <p:cNvSpPr txBox="1"/>
          <p:nvPr/>
        </p:nvSpPr>
        <p:spPr>
          <a:xfrm>
            <a:off x="3737795" y="3509296"/>
            <a:ext cx="2003341" cy="1023834"/>
          </a:xfrm>
          <a:prstGeom prst="rect">
            <a:avLst/>
          </a:prstGeom>
          <a:noFill/>
        </p:spPr>
        <p:txBody>
          <a:bodyPr wrap="square" lIns="99532" tIns="49766" rIns="99532" bIns="49766" rtlCol="0">
            <a:spAutoFit/>
          </a:bodyPr>
          <a:lstStyle/>
          <a:p>
            <a:pPr algn="ctr"/>
            <a:r>
              <a:rPr lang="en-AU" sz="1500" b="1" dirty="0">
                <a:solidFill>
                  <a:schemeClr val="tx2"/>
                </a:solidFill>
              </a:rPr>
              <a:t>Lora WAN packets</a:t>
            </a:r>
          </a:p>
          <a:p>
            <a:pPr algn="ctr"/>
            <a:r>
              <a:rPr lang="en-AU" sz="1500" b="1" dirty="0">
                <a:solidFill>
                  <a:schemeClr val="tx2"/>
                </a:solidFill>
              </a:rPr>
              <a:t>with metadata</a:t>
            </a:r>
          </a:p>
          <a:p>
            <a:pPr algn="ctr"/>
            <a:r>
              <a:rPr lang="en-AU" sz="1500" b="1" dirty="0">
                <a:solidFill>
                  <a:schemeClr val="tx2"/>
                </a:solidFill>
              </a:rPr>
              <a:t>Encapsulated in JSON over UDP</a:t>
            </a:r>
          </a:p>
        </p:txBody>
      </p:sp>
      <p:sp>
        <p:nvSpPr>
          <p:cNvPr id="24" name="TextBox 23"/>
          <p:cNvSpPr txBox="1"/>
          <p:nvPr/>
        </p:nvSpPr>
        <p:spPr>
          <a:xfrm>
            <a:off x="5714488" y="4307387"/>
            <a:ext cx="1497054" cy="331336"/>
          </a:xfrm>
          <a:prstGeom prst="rect">
            <a:avLst/>
          </a:prstGeom>
          <a:noFill/>
        </p:spPr>
        <p:txBody>
          <a:bodyPr wrap="square" lIns="99532" tIns="49766" rIns="99532" bIns="49766" rtlCol="0">
            <a:spAutoFit/>
          </a:bodyPr>
          <a:lstStyle/>
          <a:p>
            <a:r>
              <a:rPr lang="en-AU" sz="1500" b="1" dirty="0">
                <a:solidFill>
                  <a:schemeClr val="tx2"/>
                </a:solidFill>
              </a:rPr>
              <a:t>MQTT : 1883</a:t>
            </a:r>
          </a:p>
        </p:txBody>
      </p:sp>
      <p:cxnSp>
        <p:nvCxnSpPr>
          <p:cNvPr id="25" name="Straight Arrow Connector 24"/>
          <p:cNvCxnSpPr>
            <a:endCxn id="3077" idx="0"/>
          </p:cNvCxnSpPr>
          <p:nvPr/>
        </p:nvCxnSpPr>
        <p:spPr>
          <a:xfrm rot="5400000">
            <a:off x="8555990" y="6176097"/>
            <a:ext cx="1574500" cy="4785"/>
          </a:xfrm>
          <a:prstGeom prst="straightConnector1">
            <a:avLst/>
          </a:prstGeom>
          <a:ln w="41275">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076" name="Picture 4"/>
          <p:cNvPicPr>
            <a:picLocks noChangeAspect="1" noChangeArrowheads="1"/>
          </p:cNvPicPr>
          <p:nvPr/>
        </p:nvPicPr>
        <p:blipFill>
          <a:blip r:embed="rId3" cstate="print"/>
          <a:srcRect/>
          <a:stretch>
            <a:fillRect/>
          </a:stretch>
        </p:blipFill>
        <p:spPr bwMode="auto">
          <a:xfrm>
            <a:off x="10632225" y="6901817"/>
            <a:ext cx="963669" cy="518795"/>
          </a:xfrm>
          <a:prstGeom prst="rect">
            <a:avLst/>
          </a:prstGeom>
          <a:noFill/>
          <a:ln w="9525">
            <a:noFill/>
            <a:miter lim="800000"/>
            <a:headEnd/>
            <a:tailEnd/>
          </a:ln>
          <a:effectLst/>
        </p:spPr>
      </p:pic>
      <p:pic>
        <p:nvPicPr>
          <p:cNvPr id="3077" name="Picture 5"/>
          <p:cNvPicPr>
            <a:picLocks noChangeAspect="1" noChangeArrowheads="1"/>
          </p:cNvPicPr>
          <p:nvPr/>
        </p:nvPicPr>
        <p:blipFill>
          <a:blip r:embed="rId4" cstate="print"/>
          <a:srcRect/>
          <a:stretch>
            <a:fillRect/>
          </a:stretch>
        </p:blipFill>
        <p:spPr bwMode="auto">
          <a:xfrm>
            <a:off x="8940167" y="6965743"/>
            <a:ext cx="801366" cy="494665"/>
          </a:xfrm>
          <a:prstGeom prst="rect">
            <a:avLst/>
          </a:prstGeom>
          <a:noFill/>
          <a:ln w="9525">
            <a:noFill/>
            <a:miter lim="800000"/>
            <a:headEnd/>
            <a:tailEnd/>
          </a:ln>
          <a:effectLst/>
        </p:spPr>
      </p:pic>
      <p:cxnSp>
        <p:nvCxnSpPr>
          <p:cNvPr id="30" name="Straight Arrow Connector 29"/>
          <p:cNvCxnSpPr/>
          <p:nvPr/>
        </p:nvCxnSpPr>
        <p:spPr>
          <a:xfrm>
            <a:off x="9723530" y="7189101"/>
            <a:ext cx="940571" cy="2326"/>
          </a:xfrm>
          <a:prstGeom prst="straightConnector1">
            <a:avLst/>
          </a:prstGeom>
          <a:ln w="412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9607777" y="6463429"/>
            <a:ext cx="1339140" cy="331336"/>
          </a:xfrm>
          <a:prstGeom prst="rect">
            <a:avLst/>
          </a:prstGeom>
        </p:spPr>
        <p:txBody>
          <a:bodyPr wrap="none" lIns="99532" tIns="49766" rIns="99532" bIns="49766">
            <a:spAutoFit/>
          </a:bodyPr>
          <a:lstStyle/>
          <a:p>
            <a:r>
              <a:rPr lang="en-AU" sz="1500" b="1" dirty="0">
                <a:solidFill>
                  <a:schemeClr val="tx2"/>
                </a:solidFill>
              </a:rPr>
              <a:t>MQTT : 1883</a:t>
            </a:r>
          </a:p>
        </p:txBody>
      </p:sp>
      <p:sp>
        <p:nvSpPr>
          <p:cNvPr id="33" name="Rectangle 32"/>
          <p:cNvSpPr/>
          <p:nvPr/>
        </p:nvSpPr>
        <p:spPr>
          <a:xfrm>
            <a:off x="7949792" y="6255984"/>
            <a:ext cx="1339140" cy="331336"/>
          </a:xfrm>
          <a:prstGeom prst="rect">
            <a:avLst/>
          </a:prstGeom>
        </p:spPr>
        <p:txBody>
          <a:bodyPr wrap="none" lIns="99532" tIns="49766" rIns="99532" bIns="49766">
            <a:spAutoFit/>
          </a:bodyPr>
          <a:lstStyle/>
          <a:p>
            <a:r>
              <a:rPr lang="en-AU" sz="1500" b="1" dirty="0">
                <a:solidFill>
                  <a:schemeClr val="tx2"/>
                </a:solidFill>
              </a:rPr>
              <a:t>MQTT : 1883</a:t>
            </a:r>
          </a:p>
        </p:txBody>
      </p:sp>
      <p:sp>
        <p:nvSpPr>
          <p:cNvPr id="34" name="Rectangle 33"/>
          <p:cNvSpPr/>
          <p:nvPr/>
        </p:nvSpPr>
        <p:spPr>
          <a:xfrm>
            <a:off x="7764317" y="4339989"/>
            <a:ext cx="1339140" cy="331336"/>
          </a:xfrm>
          <a:prstGeom prst="rect">
            <a:avLst/>
          </a:prstGeom>
        </p:spPr>
        <p:txBody>
          <a:bodyPr wrap="none" lIns="99532" tIns="49766" rIns="99532" bIns="49766">
            <a:spAutoFit/>
          </a:bodyPr>
          <a:lstStyle/>
          <a:p>
            <a:r>
              <a:rPr lang="en-AU" sz="1500" b="1" dirty="0">
                <a:solidFill>
                  <a:schemeClr val="tx2"/>
                </a:solidFill>
              </a:rPr>
              <a:t>MQTT : 1883</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16807" y="375035"/>
            <a:ext cx="11073906" cy="1313343"/>
          </a:xfrm>
        </p:spPr>
        <p:txBody>
          <a:bodyPr/>
          <a:lstStyle/>
          <a:p>
            <a:r>
              <a:rPr lang="en-AU" dirty="0"/>
              <a:t>Smart City &amp; Infrastructure Cloud Solution - SigFox</a:t>
            </a:r>
            <a:endParaRPr lang="en-US" dirty="0"/>
          </a:p>
        </p:txBody>
      </p:sp>
      <p:pic>
        <p:nvPicPr>
          <p:cNvPr id="1028" name="Picture 4"/>
          <p:cNvPicPr>
            <a:picLocks noChangeAspect="1" noChangeArrowheads="1"/>
          </p:cNvPicPr>
          <p:nvPr/>
        </p:nvPicPr>
        <p:blipFill>
          <a:blip r:embed="rId2"/>
          <a:srcRect/>
          <a:stretch>
            <a:fillRect/>
          </a:stretch>
        </p:blipFill>
        <p:spPr bwMode="auto">
          <a:xfrm>
            <a:off x="216808" y="3746499"/>
            <a:ext cx="12658930" cy="4896315"/>
          </a:xfrm>
          <a:prstGeom prst="rect">
            <a:avLst/>
          </a:prstGeom>
          <a:noFill/>
          <a:ln w="9525">
            <a:noFill/>
            <a:miter lim="800000"/>
            <a:headEnd/>
            <a:tailEnd/>
          </a:ln>
          <a:effectLst/>
        </p:spPr>
      </p:pic>
      <p:sp>
        <p:nvSpPr>
          <p:cNvPr id="1032" name="Rectangle 8"/>
          <p:cNvSpPr>
            <a:spLocks noChangeArrowheads="1"/>
          </p:cNvSpPr>
          <p:nvPr/>
        </p:nvSpPr>
        <p:spPr bwMode="auto">
          <a:xfrm>
            <a:off x="0" y="1848382"/>
            <a:ext cx="12984163" cy="2125751"/>
          </a:xfrm>
          <a:prstGeom prst="rect">
            <a:avLst/>
          </a:prstGeom>
          <a:noFill/>
          <a:ln w="9525">
            <a:noFill/>
            <a:miter lim="800000"/>
            <a:headEnd/>
            <a:tailEnd/>
          </a:ln>
          <a:effectLst/>
        </p:spPr>
        <p:txBody>
          <a:bodyPr vert="horz" wrap="square" lIns="0" tIns="69098" rIns="0" bIns="207294" numCol="1" anchor="ctr" anchorCtr="0" compatLnSpc="1">
            <a:prstTxWarp prst="textNoShape">
              <a:avLst/>
            </a:prstTxWarp>
            <a:spAutoFit/>
          </a:bodyPr>
          <a:lstStyle/>
          <a:p>
            <a:pPr marL="285750" indent="-285750" fontAlgn="base">
              <a:spcBef>
                <a:spcPct val="0"/>
              </a:spcBef>
              <a:spcAft>
                <a:spcPct val="0"/>
              </a:spcAft>
              <a:buFont typeface="Arial" panose="020B0604020202020204" pitchFamily="34" charset="0"/>
              <a:buChar char="•"/>
            </a:pPr>
            <a:r>
              <a:rPr lang="en-US" sz="2400" dirty="0"/>
              <a:t>Sigfox is a French global network operator founded in 2009.</a:t>
            </a:r>
          </a:p>
          <a:p>
            <a:pPr marL="285750" indent="-285750" fontAlgn="base">
              <a:spcBef>
                <a:spcPct val="0"/>
              </a:spcBef>
              <a:spcAft>
                <a:spcPct val="0"/>
              </a:spcAft>
              <a:buFont typeface="Arial" panose="020B0604020202020204" pitchFamily="34" charset="0"/>
              <a:buChar char="•"/>
            </a:pPr>
            <a:r>
              <a:rPr lang="en-US" sz="2400" dirty="0">
                <a:latin typeface="Book Antiqua (Body)"/>
                <a:cs typeface="Arial" pitchFamily="34" charset="0"/>
              </a:rPr>
              <a:t>Thinxtra is a </a:t>
            </a:r>
            <a:r>
              <a:rPr lang="en-US" sz="2400" dirty="0" err="1">
                <a:latin typeface="Book Antiqua (Body)"/>
                <a:cs typeface="Arial" pitchFamily="34" charset="0"/>
              </a:rPr>
              <a:t>SigFox</a:t>
            </a:r>
            <a:r>
              <a:rPr lang="en-US" sz="2400" dirty="0">
                <a:latin typeface="Book Antiqua (Body)"/>
                <a:cs typeface="Arial" pitchFamily="34" charset="0"/>
              </a:rPr>
              <a:t> operator empowering the Internet of Things LPWA networks in Australia, New Zealand and Hong Kong.</a:t>
            </a:r>
          </a:p>
          <a:p>
            <a:pPr marL="285750" indent="-285750" fontAlgn="base">
              <a:spcBef>
                <a:spcPct val="0"/>
              </a:spcBef>
              <a:spcAft>
                <a:spcPct val="0"/>
              </a:spcAft>
              <a:buFont typeface="Arial" panose="020B0604020202020204" pitchFamily="34" charset="0"/>
              <a:buChar char="•"/>
            </a:pPr>
            <a:r>
              <a:rPr lang="en-US" sz="2400" dirty="0">
                <a:latin typeface="Book Antiqua (Body)"/>
                <a:cs typeface="Arial" pitchFamily="34" charset="0"/>
              </a:rPr>
              <a:t>Thinxtra is a public company backed the </a:t>
            </a:r>
            <a:r>
              <a:rPr lang="en-US" sz="2400" u="sng" dirty="0">
                <a:latin typeface="Book Antiqua (Body)"/>
                <a:cs typeface="Arial" pitchFamily="34" charset="0"/>
                <a:hlinkClick r:id="rId3"/>
              </a:rPr>
              <a:t>CEFC (Clean Energy Finance Corporation)</a:t>
            </a:r>
            <a:r>
              <a:rPr lang="en-US" sz="2400" dirty="0">
                <a:latin typeface="Book Antiqua (Body)"/>
                <a:cs typeface="Arial" pitchFamily="34" charset="0"/>
              </a:rPr>
              <a:t>, an Australian Government fund.</a:t>
            </a:r>
          </a:p>
        </p:txBody>
      </p:sp>
      <p:sp>
        <p:nvSpPr>
          <p:cNvPr id="15" name="Rectangle 14"/>
          <p:cNvSpPr/>
          <p:nvPr/>
        </p:nvSpPr>
        <p:spPr>
          <a:xfrm>
            <a:off x="108425" y="46885"/>
            <a:ext cx="4468337" cy="654502"/>
          </a:xfrm>
          <a:prstGeom prst="rect">
            <a:avLst/>
          </a:prstGeom>
        </p:spPr>
        <p:txBody>
          <a:bodyPr wrap="square" lIns="99532" tIns="49766" rIns="99532" bIns="49766">
            <a:spAutoFit/>
          </a:bodyPr>
          <a:lstStyle/>
          <a:p>
            <a:r>
              <a:rPr lang="en-US" sz="3600" b="1" dirty="0">
                <a:hlinkClick r:id="rId4"/>
              </a:rPr>
              <a:t>www.thinxtra.com</a:t>
            </a:r>
            <a:endParaRPr lang="en-US" sz="3600" b="1" dirty="0"/>
          </a:p>
        </p:txBody>
      </p:sp>
      <p:sp>
        <p:nvSpPr>
          <p:cNvPr id="16" name="Rectangle 15"/>
          <p:cNvSpPr/>
          <p:nvPr/>
        </p:nvSpPr>
        <p:spPr>
          <a:xfrm>
            <a:off x="8676624" y="16108"/>
            <a:ext cx="4199114" cy="716057"/>
          </a:xfrm>
          <a:prstGeom prst="rect">
            <a:avLst/>
          </a:prstGeom>
        </p:spPr>
        <p:txBody>
          <a:bodyPr wrap="square" lIns="99532" tIns="49766" rIns="99532" bIns="49766">
            <a:spAutoFit/>
          </a:bodyPr>
          <a:lstStyle/>
          <a:p>
            <a:r>
              <a:rPr lang="en-US" sz="4000" b="1" dirty="0">
                <a:hlinkClick r:id="rId5"/>
              </a:rPr>
              <a:t>www.sigfox.com</a:t>
            </a:r>
            <a:endParaRPr lang="en-US" sz="4000" b="1"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16807" y="375035"/>
            <a:ext cx="11073906" cy="1313343"/>
          </a:xfrm>
        </p:spPr>
        <p:txBody>
          <a:bodyPr/>
          <a:lstStyle/>
          <a:p>
            <a:r>
              <a:rPr lang="en-AU" dirty="0"/>
              <a:t>Cellular </a:t>
            </a:r>
            <a:r>
              <a:rPr lang="en-AU" dirty="0" err="1"/>
              <a:t>IoT</a:t>
            </a:r>
            <a:r>
              <a:rPr lang="en-AU" dirty="0"/>
              <a:t> Connectivity</a:t>
            </a:r>
            <a:endParaRPr lang="en-US" dirty="0"/>
          </a:p>
        </p:txBody>
      </p:sp>
      <p:sp>
        <p:nvSpPr>
          <p:cNvPr id="9" name="Rectangle 8"/>
          <p:cNvSpPr/>
          <p:nvPr/>
        </p:nvSpPr>
        <p:spPr>
          <a:xfrm>
            <a:off x="306230" y="2052235"/>
            <a:ext cx="11857237" cy="1824053"/>
          </a:xfrm>
          <a:prstGeom prst="rect">
            <a:avLst/>
          </a:prstGeom>
        </p:spPr>
        <p:txBody>
          <a:bodyPr wrap="square" lIns="99532" tIns="49766" rIns="99532" bIns="49766">
            <a:spAutoFit/>
          </a:bodyPr>
          <a:lstStyle/>
          <a:p>
            <a:pPr fontAlgn="base"/>
            <a:r>
              <a:rPr lang="en-US" sz="2800" b="1" dirty="0">
                <a:solidFill>
                  <a:schemeClr val="tx2"/>
                </a:solidFill>
                <a:hlinkClick r:id="rId2">
                  <a:extLst>
                    <a:ext uri="{A12FA001-AC4F-418D-AE19-62706E023703}">
                      <ahyp:hlinkClr xmlns:ahyp="http://schemas.microsoft.com/office/drawing/2018/hyperlinkcolor" val="tx"/>
                    </a:ext>
                  </a:extLst>
                </a:hlinkClick>
              </a:rPr>
              <a:t>Cellular LTE Cat M1 | NB-</a:t>
            </a:r>
            <a:r>
              <a:rPr lang="en-US" sz="2800" b="1" dirty="0" err="1">
                <a:solidFill>
                  <a:schemeClr val="tx2"/>
                </a:solidFill>
                <a:hlinkClick r:id="rId2">
                  <a:extLst>
                    <a:ext uri="{A12FA001-AC4F-418D-AE19-62706E023703}">
                      <ahyp:hlinkClr xmlns:ahyp="http://schemas.microsoft.com/office/drawing/2018/hyperlinkcolor" val="tx"/>
                    </a:ext>
                  </a:extLst>
                </a:hlinkClick>
              </a:rPr>
              <a:t>IoT</a:t>
            </a:r>
            <a:r>
              <a:rPr lang="en-US" sz="2800" b="1" dirty="0">
                <a:solidFill>
                  <a:schemeClr val="tx2"/>
                </a:solidFill>
                <a:hlinkClick r:id="rId2">
                  <a:extLst>
                    <a:ext uri="{A12FA001-AC4F-418D-AE19-62706E023703}">
                      <ahyp:hlinkClr xmlns:ahyp="http://schemas.microsoft.com/office/drawing/2018/hyperlinkcolor" val="tx"/>
                    </a:ext>
                  </a:extLst>
                </a:hlinkClick>
              </a:rPr>
              <a:t> Network</a:t>
            </a:r>
            <a:endParaRPr lang="en-US" sz="2800" b="1" dirty="0">
              <a:solidFill>
                <a:schemeClr val="tx2"/>
              </a:solidFill>
            </a:endParaRPr>
          </a:p>
          <a:p>
            <a:pPr marL="342900" indent="-342900" fontAlgn="base">
              <a:buFont typeface="Arial" panose="020B0604020202020204" pitchFamily="34" charset="0"/>
              <a:buChar char="•"/>
            </a:pPr>
            <a:r>
              <a:rPr lang="en-US" sz="2800" dirty="0"/>
              <a:t>Bi-directional, power-efficient &amp; provides extended coverage via existing cellular networks. It’s managed by major telecommunications carriers such as Telstra, Spark, Optus &amp; Vodafone.</a:t>
            </a:r>
          </a:p>
        </p:txBody>
      </p:sp>
      <p:sp>
        <p:nvSpPr>
          <p:cNvPr id="10" name="Rectangle 9"/>
          <p:cNvSpPr/>
          <p:nvPr/>
        </p:nvSpPr>
        <p:spPr>
          <a:xfrm>
            <a:off x="306230" y="3801885"/>
            <a:ext cx="11673497" cy="1824053"/>
          </a:xfrm>
          <a:prstGeom prst="rect">
            <a:avLst/>
          </a:prstGeom>
        </p:spPr>
        <p:txBody>
          <a:bodyPr wrap="square" lIns="99532" tIns="49766" rIns="99532" bIns="49766">
            <a:spAutoFit/>
          </a:bodyPr>
          <a:lstStyle/>
          <a:p>
            <a:pPr marL="342900" indent="-342900" fontAlgn="base">
              <a:buFont typeface="Arial" panose="020B0604020202020204" pitchFamily="34" charset="0"/>
              <a:buChar char="•"/>
            </a:pPr>
            <a:r>
              <a:rPr lang="en-US" sz="2800" dirty="0"/>
              <a:t>LTE Cat M1: 3GPP standard for low power application reusing most LTE technology concepts. </a:t>
            </a:r>
          </a:p>
          <a:p>
            <a:pPr marL="342900" indent="-342900" fontAlgn="base">
              <a:buFont typeface="Arial" panose="020B0604020202020204" pitchFamily="34" charset="0"/>
              <a:buChar char="•"/>
            </a:pPr>
            <a:r>
              <a:rPr lang="en-US" sz="2800" dirty="0"/>
              <a:t>Cat M1 is well-suited to applications that use small amounts of data, providing them with extended range and long battery life. </a:t>
            </a:r>
          </a:p>
        </p:txBody>
      </p:sp>
      <p:sp>
        <p:nvSpPr>
          <p:cNvPr id="11" name="Rectangle 10"/>
          <p:cNvSpPr/>
          <p:nvPr/>
        </p:nvSpPr>
        <p:spPr>
          <a:xfrm>
            <a:off x="306230" y="5625938"/>
            <a:ext cx="12031788" cy="2685827"/>
          </a:xfrm>
          <a:prstGeom prst="rect">
            <a:avLst/>
          </a:prstGeom>
        </p:spPr>
        <p:txBody>
          <a:bodyPr wrap="square" lIns="99532" tIns="49766" rIns="99532" bIns="49766">
            <a:spAutoFit/>
          </a:bodyPr>
          <a:lstStyle/>
          <a:p>
            <a:pPr marL="342900" indent="-342900" fontAlgn="base">
              <a:buFont typeface="Arial" panose="020B0604020202020204" pitchFamily="34" charset="0"/>
              <a:buChar char="•"/>
            </a:pPr>
            <a:r>
              <a:rPr lang="en-US" sz="2800" dirty="0"/>
              <a:t>NB-</a:t>
            </a:r>
            <a:r>
              <a:rPr lang="en-US" sz="2800" dirty="0" err="1"/>
              <a:t>IoT</a:t>
            </a:r>
            <a:r>
              <a:rPr lang="en-US" sz="2800" dirty="0"/>
              <a:t>: 3GPP new standard specially designed for </a:t>
            </a:r>
            <a:r>
              <a:rPr lang="en-US" sz="2800" dirty="0" err="1"/>
              <a:t>IoT</a:t>
            </a:r>
            <a:r>
              <a:rPr lang="en-US" sz="2800" dirty="0"/>
              <a:t> applications. It is very low power, excellent for indoor and deep indoor applications, reduced asset mobility and easy to deploy. </a:t>
            </a:r>
          </a:p>
          <a:p>
            <a:pPr marL="342900" indent="-342900" fontAlgn="base">
              <a:buFont typeface="Arial" panose="020B0604020202020204" pitchFamily="34" charset="0"/>
              <a:buChar char="•"/>
            </a:pPr>
            <a:r>
              <a:rPr lang="en-US" sz="2800" dirty="0"/>
              <a:t>Narrowband IoT is better suited to applications sending smaller, more infrequent amounts of data, such as Agricultural moisture sensors or livestock tracking devices.</a:t>
            </a:r>
          </a:p>
        </p:txBody>
      </p:sp>
    </p:spTree>
    <p:extLst>
      <p:ext uri="{BB962C8B-B14F-4D97-AF65-F5344CB8AC3E}">
        <p14:creationId xmlns:p14="http://schemas.microsoft.com/office/powerpoint/2010/main" val="363987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809" y="409609"/>
            <a:ext cx="10225028" cy="1313343"/>
          </a:xfrm>
        </p:spPr>
        <p:txBody>
          <a:bodyPr/>
          <a:lstStyle/>
          <a:p>
            <a:r>
              <a:rPr lang="en-AU" dirty="0"/>
              <a:t>IoT, LPWAN, Data Analytics</a:t>
            </a:r>
            <a:endParaRPr lang="en-US" dirty="0"/>
          </a:p>
        </p:txBody>
      </p:sp>
      <p:sp>
        <p:nvSpPr>
          <p:cNvPr id="3" name="Content Placeholder 2"/>
          <p:cNvSpPr>
            <a:spLocks noGrp="1"/>
          </p:cNvSpPr>
          <p:nvPr>
            <p:ph idx="1"/>
          </p:nvPr>
        </p:nvSpPr>
        <p:spPr>
          <a:xfrm>
            <a:off x="-1" y="1938852"/>
            <a:ext cx="12984163" cy="6375405"/>
          </a:xfrm>
        </p:spPr>
        <p:txBody>
          <a:bodyPr>
            <a:normAutofit fontScale="92500"/>
          </a:bodyPr>
          <a:lstStyle/>
          <a:p>
            <a:pPr marL="0" indent="0">
              <a:buNone/>
            </a:pPr>
            <a:endParaRPr lang="en-AU" sz="2200" b="1" dirty="0"/>
          </a:p>
          <a:p>
            <a:r>
              <a:rPr lang="en-AU" sz="3200" b="1" dirty="0"/>
              <a:t>IoT </a:t>
            </a:r>
            <a:r>
              <a:rPr lang="en-AU" sz="3200" dirty="0"/>
              <a:t>is all about connecting things using </a:t>
            </a:r>
            <a:r>
              <a:rPr lang="en-AU" sz="3200" b="1" dirty="0"/>
              <a:t>LPWAN</a:t>
            </a:r>
            <a:r>
              <a:rPr lang="en-AU" sz="3200" dirty="0"/>
              <a:t> connectivity to create smart connected world using new technology over Wide Area Network. </a:t>
            </a:r>
          </a:p>
          <a:p>
            <a:r>
              <a:rPr lang="en-AU" sz="3200" b="1" dirty="0"/>
              <a:t>Low-power WAN (LPWAN) </a:t>
            </a:r>
            <a:r>
              <a:rPr lang="en-AU" sz="3200" dirty="0"/>
              <a:t>is a </a:t>
            </a:r>
            <a:r>
              <a:rPr lang="en-AU" sz="3200" u="sng" dirty="0">
                <a:hlinkClick r:id="rId2"/>
              </a:rPr>
              <a:t>wireless wide area network</a:t>
            </a:r>
            <a:r>
              <a:rPr lang="en-AU" sz="3200" dirty="0"/>
              <a:t> technology that interconnects low-bandwidth, battery-powered devices with low bit rates over long ranges. </a:t>
            </a:r>
          </a:p>
          <a:p>
            <a:r>
              <a:rPr lang="en-AU" sz="3200" b="1" dirty="0"/>
              <a:t>LPWANs</a:t>
            </a:r>
            <a:r>
              <a:rPr lang="en-AU" sz="3200" dirty="0"/>
              <a:t> operate at a lower cost with greater power efficiency than traditional mobile networks. </a:t>
            </a:r>
          </a:p>
          <a:p>
            <a:r>
              <a:rPr lang="en-AU" sz="3200" dirty="0"/>
              <a:t>True business value of the IoT lies in </a:t>
            </a:r>
            <a:r>
              <a:rPr lang="en-AU" sz="3200" b="1" dirty="0"/>
              <a:t>Data Analytics (DA), </a:t>
            </a:r>
            <a:r>
              <a:rPr lang="en-AU" sz="3200" dirty="0"/>
              <a:t>a process used to examine big and small data sets with varying data properties to extract meaningful conclusions which are usually in the form of trends, patterns, and statistics that aid business organizations in effective decision-making processes. </a:t>
            </a:r>
          </a:p>
          <a:p>
            <a:endParaRPr lang="en-US" dirty="0"/>
          </a:p>
        </p:txBody>
      </p:sp>
    </p:spTree>
    <p:extLst>
      <p:ext uri="{BB962C8B-B14F-4D97-AF65-F5344CB8AC3E}">
        <p14:creationId xmlns:p14="http://schemas.microsoft.com/office/powerpoint/2010/main" val="363987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Untitled.png"/>
          <p:cNvPicPr>
            <a:picLocks noChangeAspect="1"/>
          </p:cNvPicPr>
          <p:nvPr/>
        </p:nvPicPr>
        <p:blipFill>
          <a:blip r:embed="rId2"/>
          <a:stretch>
            <a:fillRect/>
          </a:stretch>
        </p:blipFill>
        <p:spPr>
          <a:xfrm>
            <a:off x="254174" y="3837524"/>
            <a:ext cx="12729991" cy="4849277"/>
          </a:xfrm>
          <a:prstGeom prst="rect">
            <a:avLst/>
          </a:prstGeom>
        </p:spPr>
      </p:pic>
      <p:sp>
        <p:nvSpPr>
          <p:cNvPr id="3" name="Rectangle 2"/>
          <p:cNvSpPr/>
          <p:nvPr/>
        </p:nvSpPr>
        <p:spPr>
          <a:xfrm>
            <a:off x="131680" y="2013472"/>
            <a:ext cx="12729991" cy="1824053"/>
          </a:xfrm>
          <a:prstGeom prst="rect">
            <a:avLst/>
          </a:prstGeom>
        </p:spPr>
        <p:txBody>
          <a:bodyPr wrap="square" lIns="99532" tIns="49766" rIns="99532" bIns="49766">
            <a:spAutoFit/>
          </a:bodyPr>
          <a:lstStyle/>
          <a:p>
            <a:pPr marL="285750" indent="-285750">
              <a:buFont typeface="Arial" panose="020B0604020202020204" pitchFamily="34" charset="0"/>
              <a:buChar char="•"/>
            </a:pPr>
            <a:r>
              <a:rPr lang="en-US" sz="2800" dirty="0"/>
              <a:t>AWS IoT Device Gateway enables devices to communicate securely and efficiently with AWS IoT. </a:t>
            </a:r>
          </a:p>
          <a:p>
            <a:pPr marL="285750" indent="-285750">
              <a:buFont typeface="Arial" panose="020B0604020202020204" pitchFamily="34" charset="0"/>
              <a:buChar char="•"/>
            </a:pPr>
            <a:r>
              <a:rPr lang="en-US" sz="2800" dirty="0"/>
              <a:t>With this gateway, even things with different protocols can communicate with each other.</a:t>
            </a:r>
          </a:p>
        </p:txBody>
      </p:sp>
      <p:sp>
        <p:nvSpPr>
          <p:cNvPr id="5" name="Title 1"/>
          <p:cNvSpPr>
            <a:spLocks noGrp="1"/>
          </p:cNvSpPr>
          <p:nvPr>
            <p:ph type="title"/>
          </p:nvPr>
        </p:nvSpPr>
        <p:spPr>
          <a:xfrm>
            <a:off x="216807" y="721173"/>
            <a:ext cx="8012793" cy="967205"/>
          </a:xfrm>
        </p:spPr>
        <p:txBody>
          <a:bodyPr>
            <a:normAutofit fontScale="90000"/>
          </a:bodyPr>
          <a:lstStyle/>
          <a:p>
            <a:r>
              <a:rPr lang="en-AU" dirty="0" err="1"/>
              <a:t>IoT</a:t>
            </a:r>
            <a:r>
              <a:rPr lang="en-AU" dirty="0"/>
              <a:t> Cloud/Architecture Platform - AWS</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titled.png"/>
          <p:cNvPicPr>
            <a:picLocks noChangeAspect="1"/>
          </p:cNvPicPr>
          <p:nvPr/>
        </p:nvPicPr>
        <p:blipFill>
          <a:blip r:embed="rId2"/>
          <a:stretch>
            <a:fillRect/>
          </a:stretch>
        </p:blipFill>
        <p:spPr>
          <a:xfrm>
            <a:off x="0" y="3715328"/>
            <a:ext cx="12984165" cy="4971474"/>
          </a:xfrm>
          <a:prstGeom prst="rect">
            <a:avLst/>
          </a:prstGeom>
        </p:spPr>
      </p:pic>
      <p:sp>
        <p:nvSpPr>
          <p:cNvPr id="3" name="Rectangle 2"/>
          <p:cNvSpPr/>
          <p:nvPr/>
        </p:nvSpPr>
        <p:spPr>
          <a:xfrm>
            <a:off x="113308" y="2084415"/>
            <a:ext cx="12748365" cy="1577831"/>
          </a:xfrm>
          <a:prstGeom prst="rect">
            <a:avLst/>
          </a:prstGeom>
        </p:spPr>
        <p:txBody>
          <a:bodyPr wrap="square" lIns="99532" tIns="49766" rIns="99532" bIns="49766">
            <a:spAutoFit/>
          </a:bodyPr>
          <a:lstStyle/>
          <a:p>
            <a:pPr marL="285750" indent="-285750">
              <a:buFont typeface="Arial" panose="020B0604020202020204" pitchFamily="34" charset="0"/>
              <a:buChar char="•"/>
            </a:pPr>
            <a:r>
              <a:rPr lang="en-US" sz="3200" dirty="0"/>
              <a:t>The Azure IoT Hub service allows bi-directional communication between the devices and the Microsoft IoT Platform.</a:t>
            </a:r>
          </a:p>
          <a:p>
            <a:pPr marL="285750" indent="-285750">
              <a:buFont typeface="Arial" panose="020B0604020202020204" pitchFamily="34" charset="0"/>
              <a:buChar char="•"/>
            </a:pPr>
            <a:r>
              <a:rPr lang="en-US" sz="3200" dirty="0"/>
              <a:t>Architecture after Azure IoT hub differs with other cloud providers.</a:t>
            </a:r>
          </a:p>
        </p:txBody>
      </p:sp>
      <p:sp>
        <p:nvSpPr>
          <p:cNvPr id="7" name="Title 1"/>
          <p:cNvSpPr>
            <a:spLocks noGrp="1"/>
          </p:cNvSpPr>
          <p:nvPr>
            <p:ph type="title"/>
          </p:nvPr>
        </p:nvSpPr>
        <p:spPr>
          <a:xfrm>
            <a:off x="216807" y="721173"/>
            <a:ext cx="7729872" cy="967205"/>
          </a:xfrm>
        </p:spPr>
        <p:txBody>
          <a:bodyPr>
            <a:normAutofit fontScale="90000"/>
          </a:bodyPr>
          <a:lstStyle/>
          <a:p>
            <a:r>
              <a:rPr lang="en-AU" dirty="0" err="1"/>
              <a:t>IoT</a:t>
            </a:r>
            <a:r>
              <a:rPr lang="en-AU" dirty="0"/>
              <a:t> Cloud/Architecture Platform - Azure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1" y="1937658"/>
            <a:ext cx="12984163" cy="6745480"/>
          </a:xfrm>
          <a:prstGeom prst="rect">
            <a:avLst/>
          </a:prstGeom>
          <a:noFill/>
          <a:ln w="9525">
            <a:noFill/>
            <a:miter lim="800000"/>
            <a:headEnd/>
            <a:tailEnd/>
          </a:ln>
          <a:effectLst/>
        </p:spPr>
      </p:pic>
      <p:sp>
        <p:nvSpPr>
          <p:cNvPr id="7" name="Title 1"/>
          <p:cNvSpPr>
            <a:spLocks noGrp="1"/>
          </p:cNvSpPr>
          <p:nvPr>
            <p:ph type="title"/>
          </p:nvPr>
        </p:nvSpPr>
        <p:spPr>
          <a:xfrm>
            <a:off x="216806" y="721173"/>
            <a:ext cx="8241393" cy="967205"/>
          </a:xfrm>
        </p:spPr>
        <p:txBody>
          <a:bodyPr>
            <a:normAutofit fontScale="90000"/>
          </a:bodyPr>
          <a:lstStyle/>
          <a:p>
            <a:r>
              <a:rPr lang="en-AU" dirty="0" err="1"/>
              <a:t>IoT</a:t>
            </a:r>
            <a:r>
              <a:rPr lang="en-AU" dirty="0"/>
              <a:t> Cloud/Architecture Platform - Google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 y="3645112"/>
            <a:ext cx="12984162" cy="5041688"/>
          </a:xfrm>
          <a:prstGeom prst="rect">
            <a:avLst/>
          </a:prstGeom>
          <a:noFill/>
          <a:ln w="9525">
            <a:noFill/>
            <a:miter lim="800000"/>
            <a:headEnd/>
            <a:tailEnd/>
          </a:ln>
          <a:effectLst/>
        </p:spPr>
      </p:pic>
      <p:sp>
        <p:nvSpPr>
          <p:cNvPr id="5" name="Title 1"/>
          <p:cNvSpPr>
            <a:spLocks noGrp="1"/>
          </p:cNvSpPr>
          <p:nvPr>
            <p:ph type="title"/>
          </p:nvPr>
        </p:nvSpPr>
        <p:spPr>
          <a:xfrm>
            <a:off x="216806" y="721173"/>
            <a:ext cx="8241393" cy="967205"/>
          </a:xfrm>
        </p:spPr>
        <p:txBody>
          <a:bodyPr>
            <a:normAutofit fontScale="90000"/>
          </a:bodyPr>
          <a:lstStyle/>
          <a:p>
            <a:r>
              <a:rPr lang="en-AU" dirty="0" err="1"/>
              <a:t>IoT</a:t>
            </a:r>
            <a:r>
              <a:rPr lang="en-AU" dirty="0"/>
              <a:t> Cloud/Architecture Platform - Google</a:t>
            </a:r>
            <a:endParaRPr lang="en-US" dirty="0"/>
          </a:p>
        </p:txBody>
      </p:sp>
      <p:pic>
        <p:nvPicPr>
          <p:cNvPr id="2051" name="Picture 3"/>
          <p:cNvPicPr>
            <a:picLocks noChangeAspect="1" noChangeArrowheads="1"/>
          </p:cNvPicPr>
          <p:nvPr/>
        </p:nvPicPr>
        <p:blipFill>
          <a:blip r:embed="rId3"/>
          <a:srcRect/>
          <a:stretch>
            <a:fillRect/>
          </a:stretch>
        </p:blipFill>
        <p:spPr bwMode="auto">
          <a:xfrm>
            <a:off x="5135563" y="1911563"/>
            <a:ext cx="7848600" cy="866775"/>
          </a:xfrm>
          <a:prstGeom prst="rect">
            <a:avLst/>
          </a:prstGeom>
          <a:noFill/>
          <a:ln w="9525">
            <a:noFill/>
            <a:miter lim="800000"/>
            <a:headEnd/>
            <a:tailEnd/>
          </a:ln>
          <a:effectLst/>
        </p:spPr>
      </p:pic>
      <p:sp>
        <p:nvSpPr>
          <p:cNvPr id="7" name="Rectangle 6"/>
          <p:cNvSpPr/>
          <p:nvPr/>
        </p:nvSpPr>
        <p:spPr>
          <a:xfrm>
            <a:off x="5010717" y="2950967"/>
            <a:ext cx="6147837" cy="400110"/>
          </a:xfrm>
          <a:prstGeom prst="rect">
            <a:avLst/>
          </a:prstGeom>
        </p:spPr>
        <p:txBody>
          <a:bodyPr wrap="none">
            <a:spAutoFit/>
          </a:bodyPr>
          <a:lstStyle/>
          <a:p>
            <a:r>
              <a:rPr lang="en-US" dirty="0">
                <a:solidFill>
                  <a:srgbClr val="FF0000"/>
                </a:solidFill>
              </a:rPr>
              <a:t>https://www.youtube.com/watch?v=7kpE44tXQak</a:t>
            </a:r>
          </a:p>
        </p:txBody>
      </p:sp>
      <p:sp>
        <p:nvSpPr>
          <p:cNvPr id="8" name="Rectangle 7"/>
          <p:cNvSpPr/>
          <p:nvPr/>
        </p:nvSpPr>
        <p:spPr>
          <a:xfrm>
            <a:off x="9509" y="1958644"/>
            <a:ext cx="5235591" cy="1639387"/>
          </a:xfrm>
          <a:prstGeom prst="rect">
            <a:avLst/>
          </a:prstGeom>
        </p:spPr>
        <p:txBody>
          <a:bodyPr wrap="square" lIns="99532" tIns="49766" rIns="99532" bIns="49766">
            <a:spAutoFit/>
          </a:bodyPr>
          <a:lstStyle/>
          <a:p>
            <a:pPr marL="342900" indent="-342900" fontAlgn="base">
              <a:buFont typeface="Arial" panose="020B0604020202020204" pitchFamily="34" charset="0"/>
              <a:buChar char="•"/>
            </a:pPr>
            <a:r>
              <a:rPr lang="en-US" dirty="0" err="1"/>
              <a:t>CodeLab</a:t>
            </a:r>
            <a:r>
              <a:rPr lang="en-US" dirty="0"/>
              <a:t> is a good way to understand traffic flow and other components virtually.</a:t>
            </a:r>
          </a:p>
          <a:p>
            <a:pPr marL="342900" indent="-342900" fontAlgn="base">
              <a:buFont typeface="Arial" panose="020B0604020202020204" pitchFamily="34" charset="0"/>
              <a:buChar char="•"/>
            </a:pPr>
            <a:r>
              <a:rPr lang="en-US" dirty="0" err="1"/>
              <a:t>Youtube</a:t>
            </a:r>
            <a:r>
              <a:rPr lang="en-US" dirty="0"/>
              <a:t> Video Link gives you good overview how it works.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ntitled1.png"/>
          <p:cNvPicPr>
            <a:picLocks noChangeAspect="1"/>
          </p:cNvPicPr>
          <p:nvPr/>
        </p:nvPicPr>
        <p:blipFill>
          <a:blip r:embed="rId2"/>
          <a:stretch>
            <a:fillRect/>
          </a:stretch>
        </p:blipFill>
        <p:spPr>
          <a:xfrm>
            <a:off x="1" y="3978149"/>
            <a:ext cx="12984166" cy="4708655"/>
          </a:xfrm>
          <a:prstGeom prst="rect">
            <a:avLst/>
          </a:prstGeom>
        </p:spPr>
      </p:pic>
      <p:sp>
        <p:nvSpPr>
          <p:cNvPr id="3" name="Rectangle 2"/>
          <p:cNvSpPr/>
          <p:nvPr/>
        </p:nvSpPr>
        <p:spPr>
          <a:xfrm>
            <a:off x="1" y="2030986"/>
            <a:ext cx="12815737" cy="1947163"/>
          </a:xfrm>
          <a:prstGeom prst="rect">
            <a:avLst/>
          </a:prstGeom>
        </p:spPr>
        <p:txBody>
          <a:bodyPr wrap="square" lIns="99532" tIns="49766" rIns="99532" bIns="49766">
            <a:spAutoFit/>
          </a:bodyPr>
          <a:lstStyle/>
          <a:p>
            <a:pPr marL="285750" indent="-285750">
              <a:buFont typeface="Arial" panose="020B0604020202020204" pitchFamily="34" charset="0"/>
              <a:buChar char="•"/>
            </a:pPr>
            <a:r>
              <a:rPr lang="en-US" sz="2400" dirty="0">
                <a:hlinkClick r:id="rId3"/>
              </a:rPr>
              <a:t>ThingsBoard</a:t>
            </a:r>
            <a:r>
              <a:rPr lang="en-US" sz="2400" dirty="0"/>
              <a:t> is an open-source IoT platform for data collection, processing, visualization, and device management. </a:t>
            </a:r>
          </a:p>
          <a:p>
            <a:pPr marL="285750" indent="-285750">
              <a:buFont typeface="Arial" panose="020B0604020202020204" pitchFamily="34" charset="0"/>
              <a:buChar char="•"/>
            </a:pPr>
            <a:r>
              <a:rPr lang="en-US" sz="2400" dirty="0"/>
              <a:t>ThingsBoard enables rapid development, management and scaling of IoT projects. </a:t>
            </a:r>
          </a:p>
          <a:p>
            <a:pPr marL="285750" indent="-285750">
              <a:buFont typeface="Arial" panose="020B0604020202020204" pitchFamily="34" charset="0"/>
              <a:buChar char="•"/>
            </a:pPr>
            <a:r>
              <a:rPr lang="en-US" sz="2400" dirty="0"/>
              <a:t>It provide out-of-the-box IoT cloud or on-premises solution that will enable server-side infrastructure for any IoT applications</a:t>
            </a:r>
            <a:r>
              <a:rPr lang="en-US" sz="1500" dirty="0"/>
              <a:t>. </a:t>
            </a:r>
          </a:p>
        </p:txBody>
      </p:sp>
      <p:sp>
        <p:nvSpPr>
          <p:cNvPr id="6" name="Title 1"/>
          <p:cNvSpPr>
            <a:spLocks noGrp="1"/>
          </p:cNvSpPr>
          <p:nvPr>
            <p:ph type="title"/>
          </p:nvPr>
        </p:nvSpPr>
        <p:spPr>
          <a:xfrm>
            <a:off x="216805" y="721173"/>
            <a:ext cx="12258224" cy="967205"/>
          </a:xfrm>
        </p:spPr>
        <p:txBody>
          <a:bodyPr>
            <a:normAutofit fontScale="90000"/>
          </a:bodyPr>
          <a:lstStyle/>
          <a:p>
            <a:r>
              <a:rPr lang="en-AU" dirty="0" err="1"/>
              <a:t>IoT</a:t>
            </a:r>
            <a:r>
              <a:rPr lang="en-AU" dirty="0"/>
              <a:t> Cloud/Architecture Platform – </a:t>
            </a:r>
            <a:r>
              <a:rPr lang="en-AU" dirty="0" err="1"/>
              <a:t>ThingsBoard</a:t>
            </a:r>
            <a:r>
              <a:rPr lang="en-AU" dirty="0"/>
              <a:t> (Open Source)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6418490" y="5162550"/>
            <a:ext cx="6219825" cy="34290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2303010" y="4806723"/>
            <a:ext cx="2476500" cy="619125"/>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265339" y="4844143"/>
            <a:ext cx="1609725" cy="609600"/>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203428" y="5832023"/>
            <a:ext cx="1733550" cy="571500"/>
          </a:xfrm>
          <a:prstGeom prst="rect">
            <a:avLst/>
          </a:prstGeom>
          <a:noFill/>
          <a:ln w="9525">
            <a:noFill/>
            <a:miter lim="800000"/>
            <a:headEnd/>
            <a:tailEnd/>
          </a:ln>
          <a:effectLst/>
        </p:spPr>
      </p:pic>
      <p:pic>
        <p:nvPicPr>
          <p:cNvPr id="3078" name="Picture 6"/>
          <p:cNvPicPr>
            <a:picLocks noChangeAspect="1" noChangeArrowheads="1"/>
          </p:cNvPicPr>
          <p:nvPr/>
        </p:nvPicPr>
        <p:blipFill>
          <a:blip r:embed="rId6"/>
          <a:srcRect/>
          <a:stretch>
            <a:fillRect/>
          </a:stretch>
        </p:blipFill>
        <p:spPr bwMode="auto">
          <a:xfrm>
            <a:off x="9265784" y="7055984"/>
            <a:ext cx="2114550" cy="561975"/>
          </a:xfrm>
          <a:prstGeom prst="rect">
            <a:avLst/>
          </a:prstGeom>
          <a:noFill/>
          <a:ln w="9525">
            <a:noFill/>
            <a:miter lim="800000"/>
            <a:headEnd/>
            <a:tailEnd/>
          </a:ln>
          <a:effectLst/>
        </p:spPr>
      </p:pic>
      <p:pic>
        <p:nvPicPr>
          <p:cNvPr id="3079" name="Picture 7"/>
          <p:cNvPicPr>
            <a:picLocks noChangeAspect="1" noChangeArrowheads="1"/>
          </p:cNvPicPr>
          <p:nvPr/>
        </p:nvPicPr>
        <p:blipFill>
          <a:blip r:embed="rId7"/>
          <a:srcRect/>
          <a:stretch>
            <a:fillRect/>
          </a:stretch>
        </p:blipFill>
        <p:spPr bwMode="auto">
          <a:xfrm>
            <a:off x="7667625" y="5861277"/>
            <a:ext cx="4962525" cy="295275"/>
          </a:xfrm>
          <a:prstGeom prst="rect">
            <a:avLst/>
          </a:prstGeom>
          <a:noFill/>
          <a:ln w="9525">
            <a:noFill/>
            <a:miter lim="800000"/>
            <a:headEnd/>
            <a:tailEnd/>
          </a:ln>
          <a:effectLst/>
        </p:spPr>
      </p:pic>
      <p:pic>
        <p:nvPicPr>
          <p:cNvPr id="3080" name="Picture 8"/>
          <p:cNvPicPr>
            <a:picLocks noChangeAspect="1" noChangeArrowheads="1"/>
          </p:cNvPicPr>
          <p:nvPr/>
        </p:nvPicPr>
        <p:blipFill>
          <a:blip r:embed="rId8"/>
          <a:srcRect/>
          <a:stretch>
            <a:fillRect/>
          </a:stretch>
        </p:blipFill>
        <p:spPr bwMode="auto">
          <a:xfrm>
            <a:off x="429987" y="6504214"/>
            <a:ext cx="5133975" cy="381000"/>
          </a:xfrm>
          <a:prstGeom prst="rect">
            <a:avLst/>
          </a:prstGeom>
          <a:noFill/>
          <a:ln w="9525">
            <a:noFill/>
            <a:miter lim="800000"/>
            <a:headEnd/>
            <a:tailEnd/>
          </a:ln>
          <a:effectLst/>
        </p:spPr>
      </p:pic>
      <p:pic>
        <p:nvPicPr>
          <p:cNvPr id="3081" name="Picture 9"/>
          <p:cNvPicPr>
            <a:picLocks noChangeAspect="1" noChangeArrowheads="1"/>
          </p:cNvPicPr>
          <p:nvPr/>
        </p:nvPicPr>
        <p:blipFill>
          <a:blip r:embed="rId9"/>
          <a:srcRect/>
          <a:stretch>
            <a:fillRect/>
          </a:stretch>
        </p:blipFill>
        <p:spPr bwMode="auto">
          <a:xfrm>
            <a:off x="2321378" y="7781925"/>
            <a:ext cx="10429875" cy="742950"/>
          </a:xfrm>
          <a:prstGeom prst="rect">
            <a:avLst/>
          </a:prstGeom>
          <a:noFill/>
          <a:ln w="9525">
            <a:noFill/>
            <a:miter lim="800000"/>
            <a:headEnd/>
            <a:tailEnd/>
          </a:ln>
          <a:effectLst/>
        </p:spPr>
      </p:pic>
      <p:pic>
        <p:nvPicPr>
          <p:cNvPr id="3084" name="Picture 12"/>
          <p:cNvPicPr>
            <a:picLocks noChangeAspect="1" noChangeArrowheads="1"/>
          </p:cNvPicPr>
          <p:nvPr/>
        </p:nvPicPr>
        <p:blipFill>
          <a:blip r:embed="rId10"/>
          <a:srcRect/>
          <a:stretch>
            <a:fillRect/>
          </a:stretch>
        </p:blipFill>
        <p:spPr bwMode="auto">
          <a:xfrm>
            <a:off x="131310" y="4060372"/>
            <a:ext cx="7277100" cy="457200"/>
          </a:xfrm>
          <a:prstGeom prst="rect">
            <a:avLst/>
          </a:prstGeom>
          <a:noFill/>
          <a:ln w="9525">
            <a:noFill/>
            <a:miter lim="800000"/>
            <a:headEnd/>
            <a:tailEnd/>
          </a:ln>
          <a:effectLst/>
        </p:spPr>
      </p:pic>
      <p:pic>
        <p:nvPicPr>
          <p:cNvPr id="3085" name="Picture 13"/>
          <p:cNvPicPr>
            <a:picLocks noChangeAspect="1" noChangeArrowheads="1"/>
          </p:cNvPicPr>
          <p:nvPr/>
        </p:nvPicPr>
        <p:blipFill>
          <a:blip r:embed="rId11"/>
          <a:srcRect/>
          <a:stretch>
            <a:fillRect/>
          </a:stretch>
        </p:blipFill>
        <p:spPr bwMode="auto">
          <a:xfrm>
            <a:off x="2798989" y="5551035"/>
            <a:ext cx="4619625" cy="523875"/>
          </a:xfrm>
          <a:prstGeom prst="rect">
            <a:avLst/>
          </a:prstGeom>
          <a:noFill/>
          <a:ln w="9525">
            <a:noFill/>
            <a:miter lim="800000"/>
            <a:headEnd/>
            <a:tailEnd/>
          </a:ln>
          <a:effectLst/>
        </p:spPr>
      </p:pic>
      <p:pic>
        <p:nvPicPr>
          <p:cNvPr id="3086" name="Picture 14"/>
          <p:cNvPicPr>
            <a:picLocks noChangeAspect="1" noChangeArrowheads="1"/>
          </p:cNvPicPr>
          <p:nvPr/>
        </p:nvPicPr>
        <p:blipFill>
          <a:blip r:embed="rId12"/>
          <a:srcRect/>
          <a:stretch>
            <a:fillRect/>
          </a:stretch>
        </p:blipFill>
        <p:spPr bwMode="auto">
          <a:xfrm>
            <a:off x="6277202" y="6408964"/>
            <a:ext cx="6252255" cy="361951"/>
          </a:xfrm>
          <a:prstGeom prst="rect">
            <a:avLst/>
          </a:prstGeom>
          <a:noFill/>
          <a:ln w="9525">
            <a:noFill/>
            <a:miter lim="800000"/>
            <a:headEnd/>
            <a:tailEnd/>
          </a:ln>
          <a:effectLst/>
        </p:spPr>
      </p:pic>
      <p:pic>
        <p:nvPicPr>
          <p:cNvPr id="3088" name="Picture 16"/>
          <p:cNvPicPr>
            <a:picLocks noChangeAspect="1" noChangeArrowheads="1"/>
          </p:cNvPicPr>
          <p:nvPr/>
        </p:nvPicPr>
        <p:blipFill>
          <a:blip r:embed="rId13"/>
          <a:srcRect/>
          <a:stretch>
            <a:fillRect/>
          </a:stretch>
        </p:blipFill>
        <p:spPr bwMode="auto">
          <a:xfrm>
            <a:off x="0" y="6979785"/>
            <a:ext cx="7915275" cy="714375"/>
          </a:xfrm>
          <a:prstGeom prst="rect">
            <a:avLst/>
          </a:prstGeom>
          <a:noFill/>
          <a:ln w="9525">
            <a:noFill/>
            <a:miter lim="800000"/>
            <a:headEnd/>
            <a:tailEnd/>
          </a:ln>
          <a:effectLst/>
        </p:spPr>
      </p:pic>
      <p:pic>
        <p:nvPicPr>
          <p:cNvPr id="3089" name="Picture 17"/>
          <p:cNvPicPr>
            <a:picLocks noChangeAspect="1" noChangeArrowheads="1"/>
          </p:cNvPicPr>
          <p:nvPr/>
        </p:nvPicPr>
        <p:blipFill>
          <a:blip r:embed="rId14"/>
          <a:srcRect/>
          <a:stretch>
            <a:fillRect/>
          </a:stretch>
        </p:blipFill>
        <p:spPr bwMode="auto">
          <a:xfrm>
            <a:off x="5349650" y="4646841"/>
            <a:ext cx="7397523" cy="425903"/>
          </a:xfrm>
          <a:prstGeom prst="rect">
            <a:avLst/>
          </a:prstGeom>
          <a:noFill/>
          <a:ln w="9525">
            <a:noFill/>
            <a:miter lim="800000"/>
            <a:headEnd/>
            <a:tailEnd/>
          </a:ln>
          <a:effectLst/>
        </p:spPr>
      </p:pic>
      <p:sp>
        <p:nvSpPr>
          <p:cNvPr id="20" name="Title 1"/>
          <p:cNvSpPr>
            <a:spLocks noGrp="1"/>
          </p:cNvSpPr>
          <p:nvPr>
            <p:ph type="title"/>
          </p:nvPr>
        </p:nvSpPr>
        <p:spPr>
          <a:xfrm>
            <a:off x="216806" y="721173"/>
            <a:ext cx="8241393" cy="967205"/>
          </a:xfrm>
        </p:spPr>
        <p:txBody>
          <a:bodyPr>
            <a:normAutofit/>
          </a:bodyPr>
          <a:lstStyle/>
          <a:p>
            <a:r>
              <a:rPr lang="en-AU" dirty="0" err="1"/>
              <a:t>IoT</a:t>
            </a:r>
            <a:r>
              <a:rPr lang="en-AU" dirty="0"/>
              <a:t> – Things Happening in Australia</a:t>
            </a:r>
            <a:endParaRPr lang="en-US" dirty="0"/>
          </a:p>
        </p:txBody>
      </p:sp>
      <p:pic>
        <p:nvPicPr>
          <p:cNvPr id="3090" name="Picture 18"/>
          <p:cNvPicPr>
            <a:picLocks noChangeAspect="1" noChangeArrowheads="1"/>
          </p:cNvPicPr>
          <p:nvPr/>
        </p:nvPicPr>
        <p:blipFill>
          <a:blip r:embed="rId15"/>
          <a:srcRect/>
          <a:stretch>
            <a:fillRect/>
          </a:stretch>
        </p:blipFill>
        <p:spPr bwMode="auto">
          <a:xfrm>
            <a:off x="145598" y="2037671"/>
            <a:ext cx="9194346" cy="868816"/>
          </a:xfrm>
          <a:prstGeom prst="rect">
            <a:avLst/>
          </a:prstGeom>
          <a:noFill/>
          <a:ln w="9525">
            <a:noFill/>
            <a:miter lim="800000"/>
            <a:headEnd/>
            <a:tailEnd/>
          </a:ln>
          <a:effectLst/>
        </p:spPr>
      </p:pic>
      <p:pic>
        <p:nvPicPr>
          <p:cNvPr id="3091" name="Picture 19"/>
          <p:cNvPicPr>
            <a:picLocks noChangeAspect="1" noChangeArrowheads="1"/>
          </p:cNvPicPr>
          <p:nvPr/>
        </p:nvPicPr>
        <p:blipFill>
          <a:blip r:embed="rId16"/>
          <a:srcRect/>
          <a:stretch>
            <a:fillRect/>
          </a:stretch>
        </p:blipFill>
        <p:spPr bwMode="auto">
          <a:xfrm>
            <a:off x="5265284" y="2956152"/>
            <a:ext cx="7372350" cy="77152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cstate="print">
            <a:lum bright="1000" contrast="-42000"/>
          </a:blip>
          <a:srcRect/>
          <a:stretch>
            <a:fillRect/>
          </a:stretch>
        </p:blipFill>
        <p:spPr bwMode="auto">
          <a:xfrm>
            <a:off x="2712713" y="2393601"/>
            <a:ext cx="7189380" cy="3398027"/>
          </a:xfrm>
          <a:prstGeom prst="rect">
            <a:avLst/>
          </a:prstGeom>
          <a:noFill/>
          <a:ln w="9525">
            <a:noFill/>
            <a:miter lim="800000"/>
            <a:headEnd/>
            <a:tailEnd/>
          </a:ln>
          <a:effectLst>
            <a:glow rad="139700">
              <a:schemeClr val="accent5">
                <a:satMod val="175000"/>
                <a:alpha val="40000"/>
              </a:schemeClr>
            </a:glow>
          </a:effectLst>
          <a:scene3d>
            <a:camera prst="perspectiveFront"/>
            <a:lightRig rig="threePt" dir="t"/>
          </a:scene3d>
        </p:spPr>
      </p:pic>
      <p:sp>
        <p:nvSpPr>
          <p:cNvPr id="4" name="Title 1"/>
          <p:cNvSpPr txBox="1">
            <a:spLocks/>
          </p:cNvSpPr>
          <p:nvPr/>
        </p:nvSpPr>
        <p:spPr>
          <a:xfrm>
            <a:off x="4587369" y="6968180"/>
            <a:ext cx="3214060" cy="683780"/>
          </a:xfrm>
          <a:prstGeom prst="rect">
            <a:avLst/>
          </a:prstGeom>
        </p:spPr>
        <p:txBody>
          <a:bodyPr vert="horz" lIns="99532" tIns="49766" rIns="99532" bIns="49766" rtlCol="0" anchor="b">
            <a:normAutofit fontScale="97500"/>
          </a:bodyPr>
          <a:lstStyle/>
          <a:p>
            <a:pPr>
              <a:lnSpc>
                <a:spcPct val="90000"/>
              </a:lnSpc>
              <a:spcBef>
                <a:spcPct val="0"/>
              </a:spcBef>
              <a:defRPr/>
            </a:pPr>
            <a:r>
              <a:rPr lang="en-US" sz="2600" b="1" dirty="0">
                <a:solidFill>
                  <a:schemeClr val="tx2"/>
                </a:solidFill>
                <a:latin typeface="Verdana" pitchFamily="34" charset="0"/>
                <a:ea typeface="Verdana" pitchFamily="34" charset="0"/>
                <a:cs typeface="Verdana" pitchFamily="34" charset="0"/>
              </a:rPr>
              <a:t>Let us Innovate</a:t>
            </a:r>
          </a:p>
        </p:txBody>
      </p:sp>
      <p:sp>
        <p:nvSpPr>
          <p:cNvPr id="6" name="Title 1"/>
          <p:cNvSpPr txBox="1">
            <a:spLocks/>
          </p:cNvSpPr>
          <p:nvPr/>
        </p:nvSpPr>
        <p:spPr>
          <a:xfrm>
            <a:off x="3562533" y="6284400"/>
            <a:ext cx="5688683" cy="683780"/>
          </a:xfrm>
          <a:prstGeom prst="rect">
            <a:avLst/>
          </a:prstGeom>
        </p:spPr>
        <p:txBody>
          <a:bodyPr vert="horz" lIns="99532" tIns="49766" rIns="99532" bIns="49766" rtlCol="0" anchor="b">
            <a:normAutofit fontScale="97500"/>
          </a:bodyPr>
          <a:lstStyle/>
          <a:p>
            <a:pPr>
              <a:lnSpc>
                <a:spcPct val="90000"/>
              </a:lnSpc>
              <a:spcBef>
                <a:spcPct val="0"/>
              </a:spcBef>
              <a:defRPr/>
            </a:pPr>
            <a:r>
              <a:rPr lang="en-US" sz="2600" b="1" dirty="0" err="1">
                <a:solidFill>
                  <a:schemeClr val="tx2"/>
                </a:solidFill>
                <a:latin typeface="Verdana" pitchFamily="34" charset="0"/>
                <a:ea typeface="Verdana" pitchFamily="34" charset="0"/>
                <a:cs typeface="Verdana" pitchFamily="34" charset="0"/>
              </a:rPr>
              <a:t>IoT</a:t>
            </a:r>
            <a:r>
              <a:rPr lang="en-US" sz="2600" b="1" dirty="0">
                <a:solidFill>
                  <a:schemeClr val="tx2"/>
                </a:solidFill>
                <a:latin typeface="Verdana" pitchFamily="34" charset="0"/>
                <a:ea typeface="Verdana" pitchFamily="34" charset="0"/>
                <a:cs typeface="Verdana" pitchFamily="34" charset="0"/>
              </a:rPr>
              <a:t>, LPWAN, Data Analytics</a:t>
            </a:r>
          </a:p>
        </p:txBody>
      </p:sp>
    </p:spTree>
    <p:extLst>
      <p:ext uri="{BB962C8B-B14F-4D97-AF65-F5344CB8AC3E}">
        <p14:creationId xmlns:p14="http://schemas.microsoft.com/office/powerpoint/2010/main" val="737118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946" y="392322"/>
            <a:ext cx="10225028" cy="1313343"/>
          </a:xfrm>
        </p:spPr>
        <p:txBody>
          <a:bodyPr/>
          <a:lstStyle/>
          <a:p>
            <a:r>
              <a:rPr lang="en-AU" dirty="0"/>
              <a:t>IoT Cloud Platform</a:t>
            </a:r>
            <a:endParaRPr lang="en-US" dirty="0"/>
          </a:p>
        </p:txBody>
      </p:sp>
      <p:sp>
        <p:nvSpPr>
          <p:cNvPr id="5" name="Rectangle 4"/>
          <p:cNvSpPr/>
          <p:nvPr/>
        </p:nvSpPr>
        <p:spPr>
          <a:xfrm>
            <a:off x="704493" y="2104182"/>
            <a:ext cx="7667796" cy="562169"/>
          </a:xfrm>
          <a:prstGeom prst="rect">
            <a:avLst/>
          </a:prstGeom>
        </p:spPr>
        <p:txBody>
          <a:bodyPr wrap="none" lIns="99532" tIns="49766" rIns="99532" bIns="49766">
            <a:spAutoFit/>
          </a:bodyPr>
          <a:lstStyle/>
          <a:p>
            <a:r>
              <a:rPr lang="en-AU" sz="3000" b="1" dirty="0">
                <a:solidFill>
                  <a:schemeClr val="accent2"/>
                </a:solidFill>
              </a:rPr>
              <a:t>Cloud Platform for intelligent IoT services</a:t>
            </a:r>
          </a:p>
        </p:txBody>
      </p:sp>
      <p:sp>
        <p:nvSpPr>
          <p:cNvPr id="6" name="Rectangle 5"/>
          <p:cNvSpPr/>
          <p:nvPr/>
        </p:nvSpPr>
        <p:spPr>
          <a:xfrm>
            <a:off x="706916" y="2798550"/>
            <a:ext cx="11293451" cy="1577831"/>
          </a:xfrm>
          <a:prstGeom prst="rect">
            <a:avLst/>
          </a:prstGeom>
        </p:spPr>
        <p:txBody>
          <a:bodyPr wrap="square" lIns="99532" tIns="49766" rIns="99532" bIns="49766">
            <a:spAutoFit/>
          </a:bodyPr>
          <a:lstStyle/>
          <a:p>
            <a:pPr marL="457200" indent="-457200">
              <a:buFont typeface="Arial" panose="020B0604020202020204" pitchFamily="34" charset="0"/>
              <a:buChar char="•"/>
            </a:pPr>
            <a:r>
              <a:rPr lang="en-AU" sz="3200" dirty="0"/>
              <a:t>Cloud IoT is a set of fully managed and integrated service platform which will enable end to end controlling and monitoring of objects.</a:t>
            </a:r>
          </a:p>
        </p:txBody>
      </p:sp>
      <p:pic>
        <p:nvPicPr>
          <p:cNvPr id="13314" name="Picture 2" descr="https://thingsboard.io/images/cloud_connect.png"/>
          <p:cNvPicPr>
            <a:picLocks noChangeAspect="1" noChangeArrowheads="1"/>
          </p:cNvPicPr>
          <p:nvPr/>
        </p:nvPicPr>
        <p:blipFill>
          <a:blip r:embed="rId2" cstate="print"/>
          <a:srcRect/>
          <a:stretch>
            <a:fillRect/>
          </a:stretch>
        </p:blipFill>
        <p:spPr bwMode="auto">
          <a:xfrm>
            <a:off x="7912580" y="4260634"/>
            <a:ext cx="4092929" cy="3346805"/>
          </a:xfrm>
          <a:prstGeom prst="rect">
            <a:avLst/>
          </a:prstGeom>
          <a:noFill/>
        </p:spPr>
      </p:pic>
      <p:sp>
        <p:nvSpPr>
          <p:cNvPr id="7" name="Rectangle 6"/>
          <p:cNvSpPr/>
          <p:nvPr/>
        </p:nvSpPr>
        <p:spPr>
          <a:xfrm>
            <a:off x="701774" y="4316375"/>
            <a:ext cx="7124765" cy="2070274"/>
          </a:xfrm>
          <a:prstGeom prst="rect">
            <a:avLst/>
          </a:prstGeom>
        </p:spPr>
        <p:txBody>
          <a:bodyPr wrap="square" lIns="99532" tIns="49766" rIns="99532" bIns="49766">
            <a:spAutoFit/>
          </a:bodyPr>
          <a:lstStyle/>
          <a:p>
            <a:pPr marL="457200" indent="-457200">
              <a:buFont typeface="Arial" panose="020B0604020202020204" pitchFamily="34" charset="0"/>
              <a:buChar char="•"/>
            </a:pPr>
            <a:r>
              <a:rPr lang="en-AU" sz="3200" dirty="0"/>
              <a:t>Products can be build which will enable City, Building &amp; Other public/private Infrastructure to become Smart.</a:t>
            </a:r>
          </a:p>
        </p:txBody>
      </p:sp>
      <p:sp>
        <p:nvSpPr>
          <p:cNvPr id="3" name="TextBox 2">
            <a:extLst>
              <a:ext uri="{FF2B5EF4-FFF2-40B4-BE49-F238E27FC236}">
                <a16:creationId xmlns:a16="http://schemas.microsoft.com/office/drawing/2014/main" id="{74F1AFE5-E6F4-47A7-90E9-3196C5790387}"/>
              </a:ext>
            </a:extLst>
          </p:cNvPr>
          <p:cNvSpPr txBox="1"/>
          <p:nvPr/>
        </p:nvSpPr>
        <p:spPr>
          <a:xfrm>
            <a:off x="701774" y="6366777"/>
            <a:ext cx="6805450" cy="2369880"/>
          </a:xfrm>
          <a:prstGeom prst="rect">
            <a:avLst/>
          </a:prstGeom>
          <a:noFill/>
        </p:spPr>
        <p:txBody>
          <a:bodyPr wrap="square" rtlCol="0">
            <a:spAutoFit/>
          </a:bodyPr>
          <a:lstStyle/>
          <a:p>
            <a:pPr marL="457200" indent="-457200">
              <a:buFont typeface="Arial" panose="020B0604020202020204" pitchFamily="34" charset="0"/>
              <a:buChar char="•"/>
            </a:pPr>
            <a:r>
              <a:rPr lang="en-AU" sz="3200" dirty="0"/>
              <a:t>Enterprise Consumers, Government bodies, </a:t>
            </a:r>
            <a:r>
              <a:rPr lang="en-AU" sz="3200" dirty="0" err="1"/>
              <a:t>Defense</a:t>
            </a:r>
            <a:r>
              <a:rPr lang="en-AU" sz="3200" dirty="0"/>
              <a:t> &amp; multinational organizations  will be able use this services.</a:t>
            </a:r>
          </a:p>
          <a:p>
            <a:endParaRPr lang="en-AU" dirty="0"/>
          </a:p>
        </p:txBody>
      </p:sp>
    </p:spTree>
    <p:extLst>
      <p:ext uri="{BB962C8B-B14F-4D97-AF65-F5344CB8AC3E}">
        <p14:creationId xmlns:p14="http://schemas.microsoft.com/office/powerpoint/2010/main" val="357423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a:stretch>
            <a:fillRect/>
          </a:stretch>
        </p:blipFill>
        <p:spPr bwMode="auto">
          <a:xfrm>
            <a:off x="1" y="1930400"/>
            <a:ext cx="12984162" cy="6756400"/>
          </a:xfrm>
          <a:prstGeom prst="rect">
            <a:avLst/>
          </a:prstGeom>
          <a:noFill/>
          <a:ln w="9525">
            <a:noFill/>
            <a:miter lim="800000"/>
            <a:headEnd/>
            <a:tailEnd/>
          </a:ln>
          <a:effectLst/>
        </p:spPr>
      </p:pic>
      <p:sp>
        <p:nvSpPr>
          <p:cNvPr id="5" name="Title 1"/>
          <p:cNvSpPr>
            <a:spLocks noGrp="1"/>
          </p:cNvSpPr>
          <p:nvPr>
            <p:ph type="title"/>
          </p:nvPr>
        </p:nvSpPr>
        <p:spPr>
          <a:xfrm>
            <a:off x="216809" y="409609"/>
            <a:ext cx="10225028" cy="1313343"/>
          </a:xfrm>
        </p:spPr>
        <p:txBody>
          <a:bodyPr/>
          <a:lstStyle/>
          <a:p>
            <a:r>
              <a:rPr lang="en-AU" dirty="0"/>
              <a:t>LPWAN - Wireless Connectivity</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16809" y="668219"/>
            <a:ext cx="5420069" cy="1020159"/>
          </a:xfrm>
        </p:spPr>
        <p:txBody>
          <a:bodyPr>
            <a:normAutofit/>
          </a:bodyPr>
          <a:lstStyle/>
          <a:p>
            <a:r>
              <a:rPr lang="en-AU" dirty="0"/>
              <a:t>Wireless IoT Technologies</a:t>
            </a:r>
            <a:endParaRPr lang="en-US" dirty="0"/>
          </a:p>
        </p:txBody>
      </p:sp>
      <p:graphicFrame>
        <p:nvGraphicFramePr>
          <p:cNvPr id="2" name="Table 1">
            <a:extLst>
              <a:ext uri="{FF2B5EF4-FFF2-40B4-BE49-F238E27FC236}">
                <a16:creationId xmlns:a16="http://schemas.microsoft.com/office/drawing/2014/main" id="{B2CE0961-2E8E-47C4-84A8-3DA3845DB42A}"/>
              </a:ext>
            </a:extLst>
          </p:cNvPr>
          <p:cNvGraphicFramePr>
            <a:graphicFrameLocks noGrp="1"/>
          </p:cNvGraphicFramePr>
          <p:nvPr>
            <p:extLst>
              <p:ext uri="{D42A27DB-BD31-4B8C-83A1-F6EECF244321}">
                <p14:modId xmlns:p14="http://schemas.microsoft.com/office/powerpoint/2010/main" val="3017417422"/>
              </p:ext>
            </p:extLst>
          </p:nvPr>
        </p:nvGraphicFramePr>
        <p:xfrm>
          <a:off x="0" y="1947672"/>
          <a:ext cx="12984162" cy="6799848"/>
        </p:xfrm>
        <a:graphic>
          <a:graphicData uri="http://schemas.openxmlformats.org/drawingml/2006/table">
            <a:tbl>
              <a:tblPr firstRow="1" bandRow="1">
                <a:tableStyleId>{5C22544A-7EE6-4342-B048-85BDC9FD1C3A}</a:tableStyleId>
              </a:tblPr>
              <a:tblGrid>
                <a:gridCol w="4328054">
                  <a:extLst>
                    <a:ext uri="{9D8B030D-6E8A-4147-A177-3AD203B41FA5}">
                      <a16:colId xmlns:a16="http://schemas.microsoft.com/office/drawing/2014/main" val="1259915002"/>
                    </a:ext>
                  </a:extLst>
                </a:gridCol>
                <a:gridCol w="4328054">
                  <a:extLst>
                    <a:ext uri="{9D8B030D-6E8A-4147-A177-3AD203B41FA5}">
                      <a16:colId xmlns:a16="http://schemas.microsoft.com/office/drawing/2014/main" val="683968492"/>
                    </a:ext>
                  </a:extLst>
                </a:gridCol>
                <a:gridCol w="4328054">
                  <a:extLst>
                    <a:ext uri="{9D8B030D-6E8A-4147-A177-3AD203B41FA5}">
                      <a16:colId xmlns:a16="http://schemas.microsoft.com/office/drawing/2014/main" val="1720135992"/>
                    </a:ext>
                  </a:extLst>
                </a:gridCol>
              </a:tblGrid>
              <a:tr h="518394">
                <a:tc gridSpan="3">
                  <a:txBody>
                    <a:bodyPr/>
                    <a:lstStyle/>
                    <a:p>
                      <a:pPr algn="ctr"/>
                      <a:r>
                        <a:rPr lang="en-AU" sz="3200" dirty="0"/>
                        <a:t>Wireless IoT technologies</a:t>
                      </a:r>
                    </a:p>
                  </a:txBody>
                  <a:tcPr/>
                </a:tc>
                <a:tc hMerge="1">
                  <a:txBody>
                    <a:bodyPr/>
                    <a:lstStyle/>
                    <a:p>
                      <a:endParaRPr lang="en-AU" dirty="0"/>
                    </a:p>
                  </a:txBody>
                  <a:tcPr/>
                </a:tc>
                <a:tc hMerge="1">
                  <a:txBody>
                    <a:bodyPr/>
                    <a:lstStyle/>
                    <a:p>
                      <a:endParaRPr lang="en-AU" dirty="0"/>
                    </a:p>
                  </a:txBody>
                  <a:tcPr/>
                </a:tc>
                <a:extLst>
                  <a:ext uri="{0D108BD9-81ED-4DB2-BD59-A6C34878D82A}">
                    <a16:rowId xmlns:a16="http://schemas.microsoft.com/office/drawing/2014/main" val="3642525371"/>
                  </a:ext>
                </a:extLst>
              </a:tr>
              <a:tr h="518394">
                <a:tc>
                  <a:txBody>
                    <a:bodyPr/>
                    <a:lstStyle/>
                    <a:p>
                      <a:pPr algn="ctr"/>
                      <a:r>
                        <a:rPr lang="en-AU" sz="2800" b="1" dirty="0">
                          <a:solidFill>
                            <a:schemeClr val="accent2">
                              <a:lumMod val="75000"/>
                            </a:schemeClr>
                          </a:solidFill>
                        </a:rPr>
                        <a:t>Short Range</a:t>
                      </a:r>
                    </a:p>
                  </a:txBody>
                  <a:tcPr/>
                </a:tc>
                <a:tc gridSpan="2">
                  <a:txBody>
                    <a:bodyPr/>
                    <a:lstStyle/>
                    <a:p>
                      <a:pPr algn="ctr"/>
                      <a:r>
                        <a:rPr lang="en-AU" sz="2800" b="1" dirty="0">
                          <a:solidFill>
                            <a:schemeClr val="accent2">
                              <a:lumMod val="75000"/>
                            </a:schemeClr>
                          </a:solidFill>
                        </a:rPr>
                        <a:t>Long Range</a:t>
                      </a:r>
                    </a:p>
                  </a:txBody>
                  <a:tcPr/>
                </a:tc>
                <a:tc hMerge="1">
                  <a:txBody>
                    <a:bodyPr/>
                    <a:lstStyle/>
                    <a:p>
                      <a:endParaRPr lang="en-AU" dirty="0"/>
                    </a:p>
                  </a:txBody>
                  <a:tcPr/>
                </a:tc>
                <a:extLst>
                  <a:ext uri="{0D108BD9-81ED-4DB2-BD59-A6C34878D82A}">
                    <a16:rowId xmlns:a16="http://schemas.microsoft.com/office/drawing/2014/main" val="3758694002"/>
                  </a:ext>
                </a:extLst>
              </a:tr>
              <a:tr h="518394">
                <a:tc>
                  <a:txBody>
                    <a:bodyPr/>
                    <a:lstStyle/>
                    <a:p>
                      <a:endParaRPr lang="en-AU" dirty="0">
                        <a:solidFill>
                          <a:schemeClr val="accent2">
                            <a:lumMod val="75000"/>
                          </a:schemeClr>
                        </a:solidFill>
                      </a:endParaRPr>
                    </a:p>
                  </a:txBody>
                  <a:tcPr/>
                </a:tc>
                <a:tc>
                  <a:txBody>
                    <a:bodyPr/>
                    <a:lstStyle/>
                    <a:p>
                      <a:pPr algn="ctr"/>
                      <a:r>
                        <a:rPr lang="en-AU" sz="2800" b="1" dirty="0">
                          <a:solidFill>
                            <a:schemeClr val="accent2">
                              <a:lumMod val="75000"/>
                            </a:schemeClr>
                          </a:solidFill>
                        </a:rPr>
                        <a:t>Cellular</a:t>
                      </a:r>
                    </a:p>
                  </a:txBody>
                  <a:tcPr/>
                </a:tc>
                <a:tc>
                  <a:txBody>
                    <a:bodyPr/>
                    <a:lstStyle/>
                    <a:p>
                      <a:pPr algn="ctr"/>
                      <a:r>
                        <a:rPr lang="en-AU" sz="2800" b="1" dirty="0">
                          <a:solidFill>
                            <a:schemeClr val="accent2">
                              <a:lumMod val="75000"/>
                            </a:schemeClr>
                          </a:solidFill>
                        </a:rPr>
                        <a:t>LPWAN</a:t>
                      </a:r>
                    </a:p>
                  </a:txBody>
                  <a:tcPr/>
                </a:tc>
                <a:extLst>
                  <a:ext uri="{0D108BD9-81ED-4DB2-BD59-A6C34878D82A}">
                    <a16:rowId xmlns:a16="http://schemas.microsoft.com/office/drawing/2014/main" val="1395466335"/>
                  </a:ext>
                </a:extLst>
              </a:tr>
              <a:tr h="518394">
                <a:tc>
                  <a:txBody>
                    <a:bodyPr/>
                    <a:lstStyle/>
                    <a:p>
                      <a:pPr marL="342900" indent="-342900" algn="l">
                        <a:buFont typeface="Arial" panose="020B0604020202020204" pitchFamily="34" charset="0"/>
                        <a:buChar char="•"/>
                      </a:pPr>
                      <a:r>
                        <a:rPr lang="en-AU" sz="2800" b="1" dirty="0" err="1"/>
                        <a:t>WiFi</a:t>
                      </a:r>
                      <a:endParaRPr lang="en-AU" sz="2800" b="1" dirty="0"/>
                    </a:p>
                  </a:txBody>
                  <a:tcPr/>
                </a:tc>
                <a:tc>
                  <a:txBody>
                    <a:bodyPr/>
                    <a:lstStyle/>
                    <a:p>
                      <a:pPr marL="457200" indent="-457200" algn="l">
                        <a:buFont typeface="Arial" panose="020B0604020202020204" pitchFamily="34" charset="0"/>
                        <a:buChar char="•"/>
                      </a:pPr>
                      <a:r>
                        <a:rPr lang="en-AU" sz="2800" b="1" dirty="0"/>
                        <a:t>2G (GSM)</a:t>
                      </a:r>
                    </a:p>
                  </a:txBody>
                  <a:tcPr/>
                </a:tc>
                <a:tc>
                  <a:txBody>
                    <a:bodyPr/>
                    <a:lstStyle/>
                    <a:p>
                      <a:pPr marL="457200" indent="-457200" algn="l">
                        <a:buFont typeface="Arial" panose="020B0604020202020204" pitchFamily="34" charset="0"/>
                        <a:buChar char="•"/>
                      </a:pPr>
                      <a:r>
                        <a:rPr lang="en-AU" sz="2800" b="1" dirty="0" err="1"/>
                        <a:t>LoRaWAN</a:t>
                      </a:r>
                      <a:endParaRPr lang="en-AU" sz="2800" b="1" dirty="0"/>
                    </a:p>
                  </a:txBody>
                  <a:tcPr/>
                </a:tc>
                <a:extLst>
                  <a:ext uri="{0D108BD9-81ED-4DB2-BD59-A6C34878D82A}">
                    <a16:rowId xmlns:a16="http://schemas.microsoft.com/office/drawing/2014/main" val="1487728149"/>
                  </a:ext>
                </a:extLst>
              </a:tr>
              <a:tr h="518394">
                <a:tc>
                  <a:txBody>
                    <a:bodyPr/>
                    <a:lstStyle/>
                    <a:p>
                      <a:pPr marL="342900" indent="-342900" algn="l">
                        <a:buFont typeface="Arial" panose="020B0604020202020204" pitchFamily="34" charset="0"/>
                        <a:buChar char="•"/>
                      </a:pPr>
                      <a:r>
                        <a:rPr lang="en-AU" sz="2800" b="1" dirty="0" err="1"/>
                        <a:t>BlueTooth</a:t>
                      </a:r>
                      <a:endParaRPr lang="en-AU" sz="2800" b="1" dirty="0"/>
                    </a:p>
                  </a:txBody>
                  <a:tcPr/>
                </a:tc>
                <a:tc>
                  <a:txBody>
                    <a:bodyPr/>
                    <a:lstStyle/>
                    <a:p>
                      <a:pPr marL="457200" indent="-457200" algn="l">
                        <a:buFont typeface="Arial" panose="020B0604020202020204" pitchFamily="34" charset="0"/>
                        <a:buChar char="•"/>
                      </a:pPr>
                      <a:r>
                        <a:rPr lang="en-AU" sz="2800" b="1" dirty="0"/>
                        <a:t>3G (GSM/CDMA)</a:t>
                      </a:r>
                    </a:p>
                  </a:txBody>
                  <a:tcPr/>
                </a:tc>
                <a:tc>
                  <a:txBody>
                    <a:bodyPr/>
                    <a:lstStyle/>
                    <a:p>
                      <a:pPr marL="457200" indent="-457200" algn="l">
                        <a:buFont typeface="Arial" panose="020B0604020202020204" pitchFamily="34" charset="0"/>
                        <a:buChar char="•"/>
                      </a:pPr>
                      <a:r>
                        <a:rPr lang="en-AU" sz="2800" b="1" dirty="0"/>
                        <a:t>Weightless-N</a:t>
                      </a:r>
                    </a:p>
                  </a:txBody>
                  <a:tcPr/>
                </a:tc>
                <a:extLst>
                  <a:ext uri="{0D108BD9-81ED-4DB2-BD59-A6C34878D82A}">
                    <a16:rowId xmlns:a16="http://schemas.microsoft.com/office/drawing/2014/main" val="3128668070"/>
                  </a:ext>
                </a:extLst>
              </a:tr>
              <a:tr h="518394">
                <a:tc>
                  <a:txBody>
                    <a:bodyPr/>
                    <a:lstStyle/>
                    <a:p>
                      <a:pPr marL="342900" indent="-342900" algn="l">
                        <a:buFont typeface="Arial" panose="020B0604020202020204" pitchFamily="34" charset="0"/>
                        <a:buChar char="•"/>
                      </a:pPr>
                      <a:r>
                        <a:rPr lang="en-AU" sz="2800" b="1" dirty="0"/>
                        <a:t>6LoWPAN</a:t>
                      </a:r>
                    </a:p>
                  </a:txBody>
                  <a:tcPr/>
                </a:tc>
                <a:tc>
                  <a:txBody>
                    <a:bodyPr/>
                    <a:lstStyle/>
                    <a:p>
                      <a:pPr marL="457200" indent="-457200" algn="l">
                        <a:buFont typeface="Arial" panose="020B0604020202020204" pitchFamily="34" charset="0"/>
                        <a:buChar char="•"/>
                      </a:pPr>
                      <a:r>
                        <a:rPr lang="en-AU" sz="2800" b="1" dirty="0"/>
                        <a:t>4G (LTE)</a:t>
                      </a:r>
                    </a:p>
                  </a:txBody>
                  <a:tcPr/>
                </a:tc>
                <a:tc>
                  <a:txBody>
                    <a:bodyPr/>
                    <a:lstStyle/>
                    <a:p>
                      <a:pPr marL="457200" indent="-457200" algn="l">
                        <a:buFont typeface="Arial" panose="020B0604020202020204" pitchFamily="34" charset="0"/>
                        <a:buChar char="•"/>
                      </a:pPr>
                      <a:r>
                        <a:rPr lang="en-AU" sz="2800" b="1" dirty="0"/>
                        <a:t>SIGFOX</a:t>
                      </a:r>
                    </a:p>
                  </a:txBody>
                  <a:tcPr/>
                </a:tc>
                <a:extLst>
                  <a:ext uri="{0D108BD9-81ED-4DB2-BD59-A6C34878D82A}">
                    <a16:rowId xmlns:a16="http://schemas.microsoft.com/office/drawing/2014/main" val="1592270688"/>
                  </a:ext>
                </a:extLst>
              </a:tr>
              <a:tr h="518394">
                <a:tc>
                  <a:txBody>
                    <a:bodyPr/>
                    <a:lstStyle/>
                    <a:p>
                      <a:pPr marL="342900" indent="-342900" algn="l">
                        <a:buFont typeface="Arial" panose="020B0604020202020204" pitchFamily="34" charset="0"/>
                        <a:buChar char="•"/>
                      </a:pPr>
                      <a:r>
                        <a:rPr lang="en-AU" sz="2800" b="1" dirty="0"/>
                        <a:t>Z-Wave</a:t>
                      </a:r>
                    </a:p>
                  </a:txBody>
                  <a:tcPr/>
                </a:tc>
                <a:tc>
                  <a:txBody>
                    <a:bodyPr/>
                    <a:lstStyle/>
                    <a:p>
                      <a:pPr marL="457200" indent="-457200" algn="l">
                        <a:buFont typeface="Arial" panose="020B0604020202020204" pitchFamily="34" charset="0"/>
                        <a:buChar char="•"/>
                      </a:pPr>
                      <a:r>
                        <a:rPr lang="en-AU" sz="2800" b="1" dirty="0"/>
                        <a:t>5G </a:t>
                      </a:r>
                    </a:p>
                  </a:txBody>
                  <a:tcPr/>
                </a:tc>
                <a:tc>
                  <a:txBody>
                    <a:bodyPr/>
                    <a:lstStyle/>
                    <a:p>
                      <a:pPr marL="457200" indent="-457200" algn="l">
                        <a:buFont typeface="Arial" panose="020B0604020202020204" pitchFamily="34" charset="0"/>
                        <a:buChar char="•"/>
                      </a:pPr>
                      <a:r>
                        <a:rPr lang="en-AU" sz="2800" b="1" dirty="0" err="1"/>
                        <a:t>Ingenu</a:t>
                      </a:r>
                      <a:endParaRPr lang="en-AU" sz="2800" b="1" dirty="0"/>
                    </a:p>
                  </a:txBody>
                  <a:tcPr/>
                </a:tc>
                <a:extLst>
                  <a:ext uri="{0D108BD9-81ED-4DB2-BD59-A6C34878D82A}">
                    <a16:rowId xmlns:a16="http://schemas.microsoft.com/office/drawing/2014/main" val="1079536611"/>
                  </a:ext>
                </a:extLst>
              </a:tr>
              <a:tr h="518394">
                <a:tc>
                  <a:txBody>
                    <a:bodyPr/>
                    <a:lstStyle/>
                    <a:p>
                      <a:pPr marL="342900" indent="-342900" algn="l">
                        <a:buFont typeface="Arial" panose="020B0604020202020204" pitchFamily="34" charset="0"/>
                        <a:buChar char="•"/>
                      </a:pPr>
                      <a:r>
                        <a:rPr lang="en-AU" sz="2800" b="1" dirty="0"/>
                        <a:t>Zigbee</a:t>
                      </a:r>
                    </a:p>
                  </a:txBody>
                  <a:tcPr/>
                </a:tc>
                <a:tc>
                  <a:txBody>
                    <a:bodyPr/>
                    <a:lstStyle/>
                    <a:p>
                      <a:pPr marL="457200" indent="-457200" algn="l">
                        <a:buFont typeface="Arial" panose="020B0604020202020204" pitchFamily="34" charset="0"/>
                        <a:buChar char="•"/>
                      </a:pPr>
                      <a:r>
                        <a:rPr lang="en-AU" sz="2800" b="1" dirty="0"/>
                        <a:t>LTE Cat 0,1 &amp; 3</a:t>
                      </a:r>
                    </a:p>
                  </a:txBody>
                  <a:tcPr/>
                </a:tc>
                <a:tc>
                  <a:txBody>
                    <a:bodyPr/>
                    <a:lstStyle/>
                    <a:p>
                      <a:pPr marL="457200" indent="-457200" algn="l">
                        <a:buFont typeface="Arial" panose="020B0604020202020204" pitchFamily="34" charset="0"/>
                        <a:buChar char="•"/>
                      </a:pPr>
                      <a:r>
                        <a:rPr lang="en-AU" sz="2800" b="1" dirty="0" err="1"/>
                        <a:t>Neul</a:t>
                      </a:r>
                      <a:endParaRPr lang="en-AU" sz="2800" b="1" dirty="0"/>
                    </a:p>
                  </a:txBody>
                  <a:tcPr/>
                </a:tc>
                <a:extLst>
                  <a:ext uri="{0D108BD9-81ED-4DB2-BD59-A6C34878D82A}">
                    <a16:rowId xmlns:a16="http://schemas.microsoft.com/office/drawing/2014/main" val="348921395"/>
                  </a:ext>
                </a:extLst>
              </a:tr>
              <a:tr h="518394">
                <a:tc>
                  <a:txBody>
                    <a:bodyPr/>
                    <a:lstStyle/>
                    <a:p>
                      <a:pPr marL="342900" indent="-342900" algn="l">
                        <a:buFont typeface="Arial" panose="020B0604020202020204" pitchFamily="34" charset="0"/>
                        <a:buChar char="•"/>
                      </a:pPr>
                      <a:r>
                        <a:rPr lang="en-AU" sz="2800" b="1" dirty="0"/>
                        <a:t>ANT/ANT+</a:t>
                      </a:r>
                    </a:p>
                  </a:txBody>
                  <a:tcPr/>
                </a:tc>
                <a:tc>
                  <a:txBody>
                    <a:bodyPr/>
                    <a:lstStyle/>
                    <a:p>
                      <a:pPr marL="457200" indent="-457200" algn="l">
                        <a:buFont typeface="Arial" panose="020B0604020202020204" pitchFamily="34" charset="0"/>
                        <a:buChar char="•"/>
                      </a:pPr>
                      <a:r>
                        <a:rPr lang="en-AU" sz="2800" b="1" dirty="0"/>
                        <a:t>LTE-M1</a:t>
                      </a:r>
                    </a:p>
                  </a:txBody>
                  <a:tcPr/>
                </a:tc>
                <a:tc>
                  <a:txBody>
                    <a:bodyPr/>
                    <a:lstStyle/>
                    <a:p>
                      <a:pPr marL="457200" indent="-457200" algn="l">
                        <a:buFont typeface="Arial" panose="020B0604020202020204" pitchFamily="34" charset="0"/>
                        <a:buChar char="•"/>
                      </a:pPr>
                      <a:r>
                        <a:rPr lang="en-AU" sz="2800" b="1" dirty="0"/>
                        <a:t>N-Wave</a:t>
                      </a:r>
                    </a:p>
                  </a:txBody>
                  <a:tcPr/>
                </a:tc>
                <a:extLst>
                  <a:ext uri="{0D108BD9-81ED-4DB2-BD59-A6C34878D82A}">
                    <a16:rowId xmlns:a16="http://schemas.microsoft.com/office/drawing/2014/main" val="3371649758"/>
                  </a:ext>
                </a:extLst>
              </a:tr>
              <a:tr h="518394">
                <a:tc>
                  <a:txBody>
                    <a:bodyPr/>
                    <a:lstStyle/>
                    <a:p>
                      <a:pPr marL="342900" indent="-342900" algn="l">
                        <a:buFont typeface="Arial" panose="020B0604020202020204" pitchFamily="34" charset="0"/>
                        <a:buChar char="•"/>
                      </a:pPr>
                      <a:r>
                        <a:rPr lang="en-AU" sz="2800" b="1" dirty="0"/>
                        <a:t>Thread</a:t>
                      </a:r>
                    </a:p>
                  </a:txBody>
                  <a:tcPr/>
                </a:tc>
                <a:tc>
                  <a:txBody>
                    <a:bodyPr/>
                    <a:lstStyle/>
                    <a:p>
                      <a:pPr marL="457200" indent="-457200" algn="l">
                        <a:buFont typeface="Arial" panose="020B0604020202020204" pitchFamily="34" charset="0"/>
                        <a:buChar char="•"/>
                      </a:pPr>
                      <a:r>
                        <a:rPr lang="en-AU" sz="2800" b="1" dirty="0"/>
                        <a:t>LTE-NB1</a:t>
                      </a:r>
                    </a:p>
                  </a:txBody>
                  <a:tcPr/>
                </a:tc>
                <a:tc>
                  <a:txBody>
                    <a:bodyPr/>
                    <a:lstStyle/>
                    <a:p>
                      <a:pPr marL="0" indent="0" algn="l">
                        <a:buFont typeface="Arial" panose="020B0604020202020204" pitchFamily="34" charset="0"/>
                        <a:buNone/>
                      </a:pPr>
                      <a:endParaRPr lang="en-AU" sz="2800" b="1" dirty="0"/>
                    </a:p>
                  </a:txBody>
                  <a:tcPr/>
                </a:tc>
                <a:extLst>
                  <a:ext uri="{0D108BD9-81ED-4DB2-BD59-A6C34878D82A}">
                    <a16:rowId xmlns:a16="http://schemas.microsoft.com/office/drawing/2014/main" val="2063513735"/>
                  </a:ext>
                </a:extLst>
              </a:tr>
              <a:tr h="518394">
                <a:tc>
                  <a:txBody>
                    <a:bodyPr/>
                    <a:lstStyle/>
                    <a:p>
                      <a:pPr marL="342900" indent="-342900" algn="l">
                        <a:buFont typeface="Arial" panose="020B0604020202020204" pitchFamily="34" charset="0"/>
                        <a:buChar char="•"/>
                      </a:pPr>
                      <a:r>
                        <a:rPr lang="en-AU" sz="2800" b="1" dirty="0"/>
                        <a:t>NFC</a:t>
                      </a:r>
                    </a:p>
                  </a:txBody>
                  <a:tcPr/>
                </a:tc>
                <a:tc>
                  <a:txBody>
                    <a:bodyPr/>
                    <a:lstStyle/>
                    <a:p>
                      <a:pPr marL="457200" indent="-457200" algn="l">
                        <a:buFont typeface="Arial" panose="020B0604020202020204" pitchFamily="34" charset="0"/>
                        <a:buChar char="•"/>
                      </a:pPr>
                      <a:r>
                        <a:rPr lang="en-AU" sz="2800" b="1" dirty="0"/>
                        <a:t>NB-IoT (non-LTE)</a:t>
                      </a:r>
                    </a:p>
                  </a:txBody>
                  <a:tcPr/>
                </a:tc>
                <a:tc>
                  <a:txBody>
                    <a:bodyPr/>
                    <a:lstStyle/>
                    <a:p>
                      <a:pPr algn="l"/>
                      <a:endParaRPr lang="en-AU" sz="2800" b="1" dirty="0"/>
                    </a:p>
                  </a:txBody>
                  <a:tcPr/>
                </a:tc>
                <a:extLst>
                  <a:ext uri="{0D108BD9-81ED-4DB2-BD59-A6C34878D82A}">
                    <a16:rowId xmlns:a16="http://schemas.microsoft.com/office/drawing/2014/main" val="2027479700"/>
                  </a:ext>
                </a:extLst>
              </a:tr>
              <a:tr h="518394">
                <a:tc>
                  <a:txBody>
                    <a:bodyPr/>
                    <a:lstStyle/>
                    <a:p>
                      <a:pPr marL="342900" indent="-342900" algn="l">
                        <a:buFont typeface="Arial" panose="020B0604020202020204" pitchFamily="34" charset="0"/>
                        <a:buChar char="•"/>
                      </a:pPr>
                      <a:r>
                        <a:rPr lang="en-AU" sz="2800" b="1" dirty="0"/>
                        <a:t>RFID</a:t>
                      </a:r>
                    </a:p>
                  </a:txBody>
                  <a:tcPr/>
                </a:tc>
                <a:tc>
                  <a:txBody>
                    <a:bodyPr/>
                    <a:lstStyle/>
                    <a:p>
                      <a:pPr algn="l"/>
                      <a:endParaRPr lang="en-AU" sz="2800" b="1" dirty="0"/>
                    </a:p>
                  </a:txBody>
                  <a:tcPr/>
                </a:tc>
                <a:tc>
                  <a:txBody>
                    <a:bodyPr/>
                    <a:lstStyle/>
                    <a:p>
                      <a:pPr algn="l"/>
                      <a:endParaRPr lang="en-AU" sz="2800" b="1" dirty="0"/>
                    </a:p>
                  </a:txBody>
                  <a:tcPr/>
                </a:tc>
                <a:extLst>
                  <a:ext uri="{0D108BD9-81ED-4DB2-BD59-A6C34878D82A}">
                    <a16:rowId xmlns:a16="http://schemas.microsoft.com/office/drawing/2014/main" val="968987721"/>
                  </a:ext>
                </a:extLst>
              </a:tr>
              <a:tr h="518394">
                <a:tc>
                  <a:txBody>
                    <a:bodyPr/>
                    <a:lstStyle/>
                    <a:p>
                      <a:pPr marL="342900" indent="-342900" algn="l">
                        <a:buFont typeface="Arial" panose="020B0604020202020204" pitchFamily="34" charset="0"/>
                        <a:buChar char="•"/>
                      </a:pPr>
                      <a:r>
                        <a:rPr lang="en-AU" sz="2800" b="1" dirty="0" err="1"/>
                        <a:t>EnOcean</a:t>
                      </a:r>
                      <a:endParaRPr lang="en-AU" sz="2800" b="1" dirty="0"/>
                    </a:p>
                  </a:txBody>
                  <a:tcPr/>
                </a:tc>
                <a:tc>
                  <a:txBody>
                    <a:bodyPr/>
                    <a:lstStyle/>
                    <a:p>
                      <a:pPr algn="l"/>
                      <a:endParaRPr lang="en-AU" dirty="0"/>
                    </a:p>
                  </a:txBody>
                  <a:tcPr/>
                </a:tc>
                <a:tc>
                  <a:txBody>
                    <a:bodyPr/>
                    <a:lstStyle/>
                    <a:p>
                      <a:pPr algn="l"/>
                      <a:endParaRPr lang="en-AU" dirty="0"/>
                    </a:p>
                  </a:txBody>
                  <a:tcPr/>
                </a:tc>
                <a:extLst>
                  <a:ext uri="{0D108BD9-81ED-4DB2-BD59-A6C34878D82A}">
                    <a16:rowId xmlns:a16="http://schemas.microsoft.com/office/drawing/2014/main" val="373568622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0" y="1920240"/>
            <a:ext cx="12984163" cy="6726337"/>
          </a:xfrm>
          <a:prstGeom prst="rect">
            <a:avLst/>
          </a:prstGeom>
          <a:noFill/>
          <a:ln w="9525">
            <a:noFill/>
            <a:miter lim="800000"/>
            <a:headEnd/>
            <a:tailEnd/>
          </a:ln>
          <a:effectLst/>
        </p:spPr>
      </p:pic>
      <p:sp>
        <p:nvSpPr>
          <p:cNvPr id="3" name="Title 1"/>
          <p:cNvSpPr>
            <a:spLocks noGrp="1"/>
          </p:cNvSpPr>
          <p:nvPr>
            <p:ph type="title"/>
          </p:nvPr>
        </p:nvSpPr>
        <p:spPr>
          <a:xfrm>
            <a:off x="216809" y="409609"/>
            <a:ext cx="10225028" cy="1313343"/>
          </a:xfrm>
        </p:spPr>
        <p:txBody>
          <a:bodyPr/>
          <a:lstStyle/>
          <a:p>
            <a:r>
              <a:rPr lang="en-AU" dirty="0"/>
              <a:t>LPWAN - Wireless Connectivity</a:t>
            </a:r>
            <a:endParaRPr lang="en-US" dirty="0"/>
          </a:p>
        </p:txBody>
      </p:sp>
    </p:spTree>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 y="1947672"/>
            <a:ext cx="12984162" cy="6812280"/>
          </a:xfrm>
          <a:prstGeom prst="rect">
            <a:avLst/>
          </a:prstGeom>
          <a:noFill/>
          <a:ln w="9525">
            <a:noFill/>
            <a:miter lim="800000"/>
            <a:headEnd/>
            <a:tailEnd/>
          </a:ln>
          <a:effectLst/>
        </p:spPr>
      </p:pic>
      <p:sp>
        <p:nvSpPr>
          <p:cNvPr id="3" name="Title 1"/>
          <p:cNvSpPr>
            <a:spLocks noGrp="1"/>
          </p:cNvSpPr>
          <p:nvPr>
            <p:ph type="title"/>
          </p:nvPr>
        </p:nvSpPr>
        <p:spPr>
          <a:xfrm>
            <a:off x="216809" y="409609"/>
            <a:ext cx="10225028" cy="1313343"/>
          </a:xfrm>
        </p:spPr>
        <p:txBody>
          <a:bodyPr/>
          <a:lstStyle/>
          <a:p>
            <a:r>
              <a:rPr lang="en-AU" dirty="0"/>
              <a:t>LPWAN - Wireless Connectivity</a:t>
            </a:r>
            <a:endParaRPr lang="en-US" dirty="0"/>
          </a:p>
        </p:txBody>
      </p:sp>
    </p:spTree>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16809" y="409609"/>
            <a:ext cx="10225028" cy="1313343"/>
          </a:xfrm>
        </p:spPr>
        <p:txBody>
          <a:bodyPr/>
          <a:lstStyle/>
          <a:p>
            <a:r>
              <a:rPr lang="en-AU" dirty="0"/>
              <a:t>LPWAN - Wireless Connectivity</a:t>
            </a: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3" y="1956817"/>
            <a:ext cx="12984163" cy="6729990"/>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16809" y="409609"/>
            <a:ext cx="10225028" cy="1313343"/>
          </a:xfrm>
        </p:spPr>
        <p:txBody>
          <a:bodyPr/>
          <a:lstStyle/>
          <a:p>
            <a:r>
              <a:rPr lang="en-AU" dirty="0"/>
              <a:t>LPWAN - Wireless Connectivity</a:t>
            </a:r>
            <a:endParaRPr lang="en-US" dirty="0"/>
          </a:p>
        </p:txBody>
      </p:sp>
      <p:pic>
        <p:nvPicPr>
          <p:cNvPr id="3" name="Picture 2">
            <a:extLst>
              <a:ext uri="{FF2B5EF4-FFF2-40B4-BE49-F238E27FC236}">
                <a16:creationId xmlns:a16="http://schemas.microsoft.com/office/drawing/2014/main" id="{B4FE6D3B-C7E2-458A-950B-6DBC97B3BBB2}"/>
              </a:ext>
            </a:extLst>
          </p:cNvPr>
          <p:cNvPicPr>
            <a:picLocks noChangeAspect="1"/>
          </p:cNvPicPr>
          <p:nvPr/>
        </p:nvPicPr>
        <p:blipFill>
          <a:blip r:embed="rId2"/>
          <a:stretch>
            <a:fillRect/>
          </a:stretch>
        </p:blipFill>
        <p:spPr>
          <a:xfrm>
            <a:off x="24606" y="1957959"/>
            <a:ext cx="12934950" cy="3143250"/>
          </a:xfrm>
          <a:prstGeom prst="rect">
            <a:avLst/>
          </a:prstGeom>
        </p:spPr>
      </p:pic>
      <p:sp>
        <p:nvSpPr>
          <p:cNvPr id="6" name="Content Placeholder 2">
            <a:extLst>
              <a:ext uri="{FF2B5EF4-FFF2-40B4-BE49-F238E27FC236}">
                <a16:creationId xmlns:a16="http://schemas.microsoft.com/office/drawing/2014/main" id="{6BD37D91-BE70-483D-92D9-39827034F47A}"/>
              </a:ext>
            </a:extLst>
          </p:cNvPr>
          <p:cNvSpPr>
            <a:spLocks noGrp="1"/>
          </p:cNvSpPr>
          <p:nvPr>
            <p:ph idx="1"/>
          </p:nvPr>
        </p:nvSpPr>
        <p:spPr>
          <a:xfrm>
            <a:off x="3" y="5101209"/>
            <a:ext cx="12984163" cy="3585596"/>
          </a:xfrm>
        </p:spPr>
        <p:txBody>
          <a:bodyPr>
            <a:normAutofit lnSpcReduction="10000"/>
          </a:bodyPr>
          <a:lstStyle/>
          <a:p>
            <a:pPr marL="0" indent="0">
              <a:buNone/>
            </a:pPr>
            <a:endParaRPr lang="en-AU" sz="2200" b="1" dirty="0"/>
          </a:p>
          <a:p>
            <a:r>
              <a:rPr lang="en-AU" sz="2800" b="1" dirty="0"/>
              <a:t>Gateway </a:t>
            </a:r>
            <a:r>
              <a:rPr lang="en-AU" sz="2800" dirty="0"/>
              <a:t>- Used for bridging connectivity to short range protocols</a:t>
            </a:r>
            <a:r>
              <a:rPr lang="en-AU" sz="2800" b="1" dirty="0"/>
              <a:t> (Zigbee, </a:t>
            </a:r>
            <a:r>
              <a:rPr lang="en-AU" sz="2800" b="1" dirty="0" err="1"/>
              <a:t>Zwave</a:t>
            </a:r>
            <a:r>
              <a:rPr lang="en-AU" sz="2800" b="1" dirty="0"/>
              <a:t>, Bluetooth etc)</a:t>
            </a:r>
            <a:r>
              <a:rPr lang="en-AU" sz="2800" dirty="0"/>
              <a:t>. </a:t>
            </a:r>
          </a:p>
          <a:p>
            <a:r>
              <a:rPr lang="en-AU" sz="2800" b="1" dirty="0"/>
              <a:t>Base Station – </a:t>
            </a:r>
            <a:r>
              <a:rPr lang="en-AU" sz="2800" dirty="0"/>
              <a:t>Provides connectivity to a large number of device in larger area. </a:t>
            </a:r>
          </a:p>
          <a:p>
            <a:r>
              <a:rPr lang="en-AU" sz="2800" dirty="0"/>
              <a:t>Base Station is responsible for protocol translation from IoT protocols. </a:t>
            </a:r>
          </a:p>
          <a:p>
            <a:r>
              <a:rPr lang="en-AU" sz="2800" dirty="0"/>
              <a:t>Traffic is backhauled to servers (Cloud) through TCP/IP based networks (Internet). </a:t>
            </a:r>
          </a:p>
          <a:p>
            <a:endParaRPr lang="en-US" dirty="0"/>
          </a:p>
        </p:txBody>
      </p:sp>
    </p:spTree>
  </p:cSld>
  <p:clrMapOvr>
    <a:masterClrMapping/>
  </p:clrMapOvr>
  <p:transition spd="med">
    <p:fade/>
  </p:transition>
</p:sld>
</file>

<file path=ppt/theme/theme1.xml><?xml version="1.0" encoding="utf-8"?>
<a:theme xmlns:a="http://schemas.openxmlformats.org/drawingml/2006/main" name="Sales Direction 16X9">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lesDirection_16x9.potx" id="{FE35DD5A-B687-4161-B4D9-35484B75A379}" vid="{5DB76398-B2EF-4269-B3B2-C0E4C29F3554}"/>
    </a:ext>
  </a:extLst>
</a:theme>
</file>

<file path=ppt/theme/theme2.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9854</TotalTime>
  <Words>1108</Words>
  <Application>Microsoft Office PowerPoint</Application>
  <PresentationFormat>Custom</PresentationFormat>
  <Paragraphs>126</Paragraphs>
  <Slides>26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Book Antiqua</vt:lpstr>
      <vt:lpstr>Book Antiqua (Body)</vt:lpstr>
      <vt:lpstr>Verdana</vt:lpstr>
      <vt:lpstr>Sales Direction 16X9</vt:lpstr>
      <vt:lpstr>PowerPoint Presentation</vt:lpstr>
      <vt:lpstr>IoT, LPWAN, Data Analytics</vt:lpstr>
      <vt:lpstr>IoT Cloud Platform</vt:lpstr>
      <vt:lpstr>LPWAN - Wireless Connectivity</vt:lpstr>
      <vt:lpstr>Wireless IoT Technologies</vt:lpstr>
      <vt:lpstr>LPWAN - Wireless Connectivity</vt:lpstr>
      <vt:lpstr>LPWAN - Wireless Connectivity</vt:lpstr>
      <vt:lpstr>LPWAN - Wireless Connectivity</vt:lpstr>
      <vt:lpstr>LPWAN - Wireless Connectivity</vt:lpstr>
      <vt:lpstr>Smart City &amp; Infrastructure Cloud Solution - LoraWAN</vt:lpstr>
      <vt:lpstr>Smart City &amp; Infrastructure Cloud Solution - LoRaWAN</vt:lpstr>
      <vt:lpstr>Smart City &amp; Infrastructure Cloud Solution - LoRaWAN</vt:lpstr>
      <vt:lpstr>Smart City &amp; Infrastructure Cloud Solution - LoraWAN</vt:lpstr>
      <vt:lpstr>Smart City &amp; Infrastructure Cloud Solution - LoraWAN</vt:lpstr>
      <vt:lpstr>Smart City &amp; Infrastructure Cloud Solution - LoraWAN</vt:lpstr>
      <vt:lpstr>LoRaWAN Satellite Connectivity</vt:lpstr>
      <vt:lpstr>LoRaWAN – Packet Flow</vt:lpstr>
      <vt:lpstr>Smart City &amp; Infrastructure Cloud Solution - SigFox</vt:lpstr>
      <vt:lpstr>Cellular IoT Connectivity</vt:lpstr>
      <vt:lpstr>IoT Cloud/Architecture Platform - AWS</vt:lpstr>
      <vt:lpstr>IoT Cloud/Architecture Platform - Azure</vt:lpstr>
      <vt:lpstr>IoT Cloud/Architecture Platform - Google</vt:lpstr>
      <vt:lpstr>IoT Cloud/Architecture Platform - Google</vt:lpstr>
      <vt:lpstr>IoT Cloud/Architecture Platform – ThingsBoard (Open Source)</vt:lpstr>
      <vt:lpstr>IoT – Things Happening in Australia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with Picture Layout</dc:title>
  <dc:creator>Sanam Makadia</dc:creator>
  <cp:lastModifiedBy>Sanam Makadia</cp:lastModifiedBy>
  <cp:revision>221</cp:revision>
  <dcterms:created xsi:type="dcterms:W3CDTF">2012-08-30T21:52:00Z</dcterms:created>
  <dcterms:modified xsi:type="dcterms:W3CDTF">2021-09-15T14:21:23Z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0x0101007C1D5F340F01F94FA2FD29A5E6DC872E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